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1" r:id="rId3"/>
    <p:sldMasterId id="2147483693" r:id="rId4"/>
  </p:sldMasterIdLst>
  <p:notesMasterIdLst>
    <p:notesMasterId r:id="rId24"/>
  </p:notesMasterIdLst>
  <p:handoutMasterIdLst>
    <p:handoutMasterId r:id="rId25"/>
  </p:handoutMasterIdLst>
  <p:sldIdLst>
    <p:sldId id="268" r:id="rId5"/>
    <p:sldId id="273" r:id="rId6"/>
    <p:sldId id="288" r:id="rId7"/>
    <p:sldId id="289" r:id="rId8"/>
    <p:sldId id="274" r:id="rId9"/>
    <p:sldId id="276" r:id="rId10"/>
    <p:sldId id="278" r:id="rId11"/>
    <p:sldId id="291" r:id="rId12"/>
    <p:sldId id="277" r:id="rId13"/>
    <p:sldId id="279" r:id="rId14"/>
    <p:sldId id="280" r:id="rId15"/>
    <p:sldId id="272" r:id="rId16"/>
    <p:sldId id="290" r:id="rId17"/>
    <p:sldId id="275" r:id="rId18"/>
    <p:sldId id="261" r:id="rId19"/>
    <p:sldId id="258" r:id="rId20"/>
    <p:sldId id="260" r:id="rId21"/>
    <p:sldId id="283" r:id="rId22"/>
    <p:sldId id="282" r:id="rId23"/>
  </p:sldIdLst>
  <p:sldSz cx="12192000" cy="6858000"/>
  <p:notesSz cx="6888163" cy="10021888"/>
  <p:defaultTextStyle>
    <a:defPPr algn="r" rtl="1"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4" autoAdjust="0"/>
    <p:restoredTop sz="85701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41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1484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/>
            </a:lvl1pPr>
          </a:lstStyle>
          <a:p>
            <a:pPr rtl="1"/>
            <a:endParaRPr lang="ar-SA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/>
            </a:lvl1pPr>
          </a:lstStyle>
          <a:p>
            <a:pPr algn="l" rtl="1"/>
            <a:fld id="{B228CABE-7C9C-4707-ACB3-290616D40A41}" type="datetime1">
              <a:rPr lang="ar-SA" smtClean="0">
                <a:latin typeface="Tahoma" panose="020B0604030504040204" pitchFamily="34" charset="0"/>
                <a:ea typeface="Tahoma" panose="020B0604030504040204" pitchFamily="34" charset="0"/>
              </a:rPr>
              <a:pPr algn="l" rtl="1"/>
              <a:t>11/11/44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901484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/>
            </a:lvl1pPr>
          </a:lstStyle>
          <a:p>
            <a:pPr rtl="1"/>
            <a:endParaRPr lang="ar-SA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/>
            </a:lvl1pPr>
          </a:lstStyle>
          <a:p>
            <a:pPr algn="l" rtl="1"/>
            <a:fld id="{7BAE14B8-3CC9-472D-9BC5-A84D80684DE2}" type="slidenum">
              <a:rPr lang="ar-SA">
                <a:latin typeface="Tahoma" panose="020B0604030504040204" pitchFamily="34" charset="0"/>
                <a:ea typeface="Tahoma" panose="020B0604030504040204" pitchFamily="34" charset="0"/>
              </a:rPr>
              <a:pPr algn="l" rtl="1"/>
              <a:t>‹#›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1484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l" rtl="1">
              <a:defRPr sz="13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614CDD82-4F55-4ADF-B50B-A096EB7489E4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1" anchor="ctr"/>
          <a:lstStyle/>
          <a:p>
            <a:pPr rtl="1"/>
            <a:endParaRPr lang="ar-SA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382387"/>
          </a:xfrm>
          <a:prstGeom prst="rect">
            <a:avLst/>
          </a:prstGeom>
        </p:spPr>
        <p:txBody>
          <a:bodyPr vert="horz" lIns="96625" tIns="48312" rIns="96625" bIns="48312" rtlCol="1"/>
          <a:lstStyle/>
          <a:p>
            <a:pPr lvl="0" rtl="1"/>
            <a:r>
              <a:rPr lang="ar-SA" noProof="0" dirty="0"/>
              <a:t>انقر لتحرير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1484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l" rtl="1">
              <a:defRPr sz="13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7FB667E1-E601-4AAF-B95C-B25720D70A60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" y="0"/>
            <a:ext cx="12198725" cy="6858000"/>
          </a:xfrm>
          <a:prstGeom prst="rect">
            <a:avLst/>
          </a:prstGeom>
        </p:spPr>
      </p:pic>
      <p:sp useBgFill="1">
        <p:nvSpPr>
          <p:cNvPr id="7" name="مستطيل 6"/>
          <p:cNvSpPr/>
          <p:nvPr/>
        </p:nvSpPr>
        <p:spPr bwMode="white">
          <a:xfrm flipH="1">
            <a:off x="-9888" y="3074521"/>
            <a:ext cx="12201888" cy="3783479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 flipH="1">
            <a:off x="1296986" y="3937321"/>
            <a:ext cx="9601200" cy="1625279"/>
          </a:xfrm>
        </p:spPr>
        <p:txBody>
          <a:bodyPr rtlCol="1" anchor="b">
            <a:normAutofit/>
          </a:bodyPr>
          <a:lstStyle>
            <a:lvl1pPr algn="r" rtl="1">
              <a:lnSpc>
                <a:spcPct val="80000"/>
              </a:lnSpc>
              <a:defRPr sz="6000"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 hasCustomPrompt="1"/>
          </p:nvPr>
        </p:nvSpPr>
        <p:spPr>
          <a:xfrm flipH="1">
            <a:off x="1296986" y="5641975"/>
            <a:ext cx="9601200" cy="9141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800" cap="none" baseline="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ctr" rtl="1">
              <a:buNone/>
              <a:defRPr sz="2800"/>
            </a:lvl2pPr>
            <a:lvl3pPr marL="914400" indent="0" algn="ctr" rtl="1">
              <a:buNone/>
              <a:defRPr sz="2400"/>
            </a:lvl3pPr>
            <a:lvl4pPr marL="1371600" indent="0" algn="ctr" rtl="1">
              <a:buNone/>
              <a:defRPr sz="2000"/>
            </a:lvl4pPr>
            <a:lvl5pPr marL="1828800" indent="0" algn="ctr" rtl="1">
              <a:buNone/>
              <a:defRPr sz="2000"/>
            </a:lvl5pPr>
            <a:lvl6pPr marL="2286000" indent="0" algn="ctr" rtl="1">
              <a:buNone/>
              <a:defRPr sz="2000"/>
            </a:lvl6pPr>
            <a:lvl7pPr marL="2743200" indent="0" algn="ctr" rtl="1">
              <a:buNone/>
              <a:defRPr sz="2000"/>
            </a:lvl7pPr>
            <a:lvl8pPr marL="3200400" indent="0" algn="ctr" rtl="1">
              <a:buNone/>
              <a:defRPr sz="2000"/>
            </a:lvl8pPr>
            <a:lvl9pPr marL="3657600" indent="0" algn="ctr" rtl="1">
              <a:buNone/>
              <a:defRPr sz="2000"/>
            </a:lvl9pPr>
          </a:lstStyle>
          <a:p>
            <a:pPr rtl="1"/>
            <a:r>
              <a:rPr lang="ar-SA" noProof="0" dirty="0"/>
              <a:t>تحرير نمط العنوان الفرعي الرئيسي</a:t>
            </a:r>
          </a:p>
        </p:txBody>
      </p:sp>
      <p:sp>
        <p:nvSpPr>
          <p:cNvPr id="10" name="شكل حر 9"/>
          <p:cNvSpPr/>
          <p:nvPr/>
        </p:nvSpPr>
        <p:spPr>
          <a:xfrm rot="211566" flipH="1">
            <a:off x="9858" y="2969834"/>
            <a:ext cx="12169907" cy="1238081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90000"/>
                  <a:lumMod val="80000"/>
                  <a:lumOff val="20000"/>
                </a:schemeClr>
              </a:gs>
              <a:gs pos="18000">
                <a:schemeClr val="bg2">
                  <a:lumMod val="92000"/>
                </a:schemeClr>
              </a:gs>
              <a:gs pos="37000">
                <a:schemeClr val="bg2">
                  <a:alpha val="90000"/>
                  <a:lumMod val="91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شكل حر 10"/>
          <p:cNvSpPr/>
          <p:nvPr/>
        </p:nvSpPr>
        <p:spPr>
          <a:xfrm rot="211566" flipH="1">
            <a:off x="-43528" y="2764068"/>
            <a:ext cx="12205856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30000"/>
                  <a:lumMod val="0"/>
                  <a:lumOff val="100000"/>
                </a:schemeClr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شكل حر 11"/>
          <p:cNvSpPr/>
          <p:nvPr/>
        </p:nvSpPr>
        <p:spPr>
          <a:xfrm rot="211566" flipH="1">
            <a:off x="-18568" y="3108508"/>
            <a:ext cx="12215153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47000"/>
                  <a:lumMod val="0"/>
                  <a:lumOff val="100000"/>
                </a:schemeClr>
              </a:gs>
              <a:gs pos="100000">
                <a:schemeClr val="bg2">
                  <a:alpha val="82000"/>
                  <a:lumMod val="87000"/>
                  <a:lumOff val="13000"/>
                </a:schemeClr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296987" y="304800"/>
            <a:ext cx="9601200" cy="121920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H="1" flipV="1">
            <a:off x="1296988" y="1828801"/>
            <a:ext cx="9601198" cy="3962400"/>
          </a:xfrm>
        </p:spPr>
        <p:txBody>
          <a:bodyPr vert="eaVert" rtlCol="1"/>
          <a:lstStyle>
            <a:lvl1pPr algn="r" rtl="1">
              <a:defRPr>
                <a:cs typeface="+mj-cs"/>
              </a:defRPr>
            </a:lvl1pPr>
            <a:lvl2pPr algn="r" rtl="1">
              <a:defRPr>
                <a:cs typeface="+mj-cs"/>
              </a:defRPr>
            </a:lvl2pPr>
            <a:lvl3pPr algn="r" rtl="1">
              <a:defRPr>
                <a:cs typeface="+mj-cs"/>
              </a:defRPr>
            </a:lvl3pPr>
            <a:lvl4pPr algn="r" rtl="1">
              <a:defRPr>
                <a:cs typeface="+mj-cs"/>
              </a:defRPr>
            </a:lvl4pPr>
            <a:lvl5pPr algn="r" rtl="1">
              <a:defRPr>
                <a:cs typeface="+mj-cs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616E21B6-7F7E-4A0D-8D02-DDE846E261B2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cs typeface="+mj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العنوان العمودي وال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 flipH="1" flipV="1">
            <a:off x="838200" y="274638"/>
            <a:ext cx="2628900" cy="5897562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flipH="1" flipV="1">
            <a:off x="3619500" y="274638"/>
            <a:ext cx="7734300" cy="5897562"/>
          </a:xfrm>
        </p:spPr>
        <p:txBody>
          <a:bodyPr vert="eaVert"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F50EB0A2-2F5D-42D0-B789-B7FD530C5251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7400" y="5624512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20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595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15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70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3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5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296987" y="304800"/>
            <a:ext cx="9601200" cy="12192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1296988" y="1828801"/>
            <a:ext cx="9601198" cy="39624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2pPr>
            <a:lvl3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3pPr>
            <a:lvl4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4pPr>
            <a:lvl5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5pPr>
            <a:lvl6pPr algn="r" rtl="1">
              <a:defRPr/>
            </a:lvl6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4C502487-CA54-40E8-8068-9E787CD0042D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2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5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99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012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2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8D3745-7905-4822-9168-A24C1DED8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7B8F1EA-9CE2-4B9A-9281-19C52EBA9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797C46-9B36-4601-9CD3-7371E957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AFCF28-C3D9-4211-9A91-12869668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EC5AD-CD20-4F05-87FF-70F29860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53801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B78666-2EF0-45AD-9163-88859AE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8D0E50-37DA-48C0-998D-52CB490FD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D83FFF-FC29-4E7E-B313-A41A4598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E6AFDE2-A1D8-4045-8540-2D8483DA6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5CE9AC-CBD3-4C8D-AC9C-4498FA09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72647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221D3A-AA83-45CC-8081-A4CBCEEF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4D1D62-822D-484D-AA0C-E0B76C5B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16065E-B695-492F-B1BE-F39E1A19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6A27EE-73E8-416E-A657-7A3C6C6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A409A3-AE30-4BC1-BB47-A3A24CC9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40953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48F559-B287-4CE0-801C-D5E66004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F287ED-6488-4D38-B8EA-8DA2B00D5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E02AA92-33A9-4CBB-A6F8-29F87CE0D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8EB402E-0BEA-4E76-A841-2BA96630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5D9AFF-FA57-4FBC-995F-2AA7CDC0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23A51B-1309-4179-9916-7AA2BFB9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56846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28AA24-73FC-4897-B0AD-B5C96584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ADF44E-0FFF-45C3-95B5-A267B8099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1D0663-0912-42F4-9B64-B2A8ACDA1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1CB2902-0601-45DE-8448-FB0086723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F217620-BB14-4286-B7B4-DD0FEB98B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D67B223-3535-4302-A551-06B8BDC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6CA0903-2AC9-4CA3-9DB0-55F9D426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B66624C-54EB-41F9-B754-4AA3231D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2277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296987" y="1928553"/>
            <a:ext cx="9601200" cy="2262447"/>
          </a:xfrm>
        </p:spPr>
        <p:txBody>
          <a:bodyPr rtlCol="1" anchor="b">
            <a:normAutofit/>
          </a:bodyPr>
          <a:lstStyle>
            <a:lvl1pPr algn="r" rtl="1">
              <a:lnSpc>
                <a:spcPct val="80000"/>
              </a:lnSpc>
              <a:defRPr sz="5400" b="0"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1296987" y="4267200"/>
            <a:ext cx="9601200" cy="934527"/>
          </a:xfrm>
        </p:spPr>
        <p:txBody>
          <a:bodyPr rtlCol="1" anchor="t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en-US" noProof="0"/>
              <a:t>Click to edit Master text styles</a:t>
            </a: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264A199C-0D0D-4B8D-B878-8759262C60FB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6F4C2F-5851-495F-BCB5-3B721A4F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8B69D28-3358-4A22-B583-1474E330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922A91A-BBA2-42F2-989A-AB9CA46B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ED993B1-D5FB-485A-8B89-931D7B05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1402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2541702-953C-4A1E-A7BC-2AB85F7F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A19DC9-3D74-4D34-A64D-4C60E941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E82FE87-1891-43DC-B163-9A272069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96296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692427-4BEB-445C-8B41-EBB2F4D9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390FB72-99D6-4D62-BDF8-1ABA05B68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FA8820A-5B76-4E21-99FE-B09E22DE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9A1B332-B98C-420C-BFEB-48A660F42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940DB42-71E6-49CE-883D-C6325CC5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63E342-A979-48BF-B3F4-9A30FAA3D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10438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31F3CD-96E5-47E9-9A1A-263B44FD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9DC9C-7656-4B81-BC48-98A6F2C02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DB0175E-99CB-48B1-A5D3-3D7876D6F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0113B3-50AB-46B9-8A0C-DAB3BADB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EA7BBA6-2E37-4991-BB32-92C0CAB7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F9EC7D-EDEF-4237-9409-1B2DD03D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4736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A401D7-BA60-4DCA-97EF-784E1D03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CFAE8D-4BCA-46B0-9024-76F12AB0A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EA5608-BD7C-4058-BED7-FB51A3B2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A22E9D-8DF2-4666-B563-AF65B8AA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BFF145-E29C-4023-851C-66B80D23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1860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4EC8512-22F4-4629-BCCA-D6F1F537A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81F7E51-AA4E-4FBE-970A-61C439433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FE5B0E-1DA3-4BA8-9218-1B60D821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AD587-4A07-4970-82D4-CDD97643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8B389D-9753-4078-8F24-890C3BA5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1811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296987" y="304800"/>
            <a:ext cx="9601200" cy="12192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 flipH="1">
            <a:off x="6249988" y="1828800"/>
            <a:ext cx="4648199" cy="3962400"/>
          </a:xfrm>
        </p:spPr>
        <p:txBody>
          <a:bodyPr rtlCol="1">
            <a:normAutofit/>
          </a:bodyPr>
          <a:lstStyle>
            <a:lvl1pPr algn="r" rtl="1">
              <a:defRPr sz="24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2pPr>
            <a:lvl3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3pPr>
            <a:lvl4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4pPr>
            <a:lvl5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1293033" y="1828800"/>
            <a:ext cx="4648200" cy="3962400"/>
          </a:xfrm>
        </p:spPr>
        <p:txBody>
          <a:bodyPr rtlCol="1"/>
          <a:lstStyle>
            <a:lvl1pPr algn="r" rtl="1">
              <a:defRPr sz="24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2pPr>
            <a:lvl3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3pPr>
            <a:lvl4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4pPr>
            <a:lvl5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73197A08-9C8A-493B-A057-156C3075E981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0513F29E-967E-4B69-BEAA-E3504E43784D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296987" y="304800"/>
            <a:ext cx="9601200" cy="12192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6253035" y="1777042"/>
            <a:ext cx="4645152" cy="941716"/>
          </a:xfrm>
        </p:spPr>
        <p:txBody>
          <a:bodyPr rtlCol="1" anchor="ctr">
            <a:noAutofit/>
          </a:bodyPr>
          <a:lstStyle>
            <a:lvl1pPr marL="0" indent="0" algn="r" rtl="1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en-US" noProof="0"/>
              <a:t>Click to edit Master text styles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6253035" y="2781300"/>
            <a:ext cx="4645152" cy="3048000"/>
          </a:xfrm>
        </p:spPr>
        <p:txBody>
          <a:bodyPr rtlCol="1">
            <a:normAutofit/>
          </a:bodyPr>
          <a:lstStyle>
            <a:lvl1pPr algn="r" rtl="1">
              <a:defRPr sz="24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2pPr>
            <a:lvl3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3pPr>
            <a:lvl4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4pPr>
            <a:lvl5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5pPr>
            <a:lvl6pPr marL="2103120" algn="r" rtl="1">
              <a:defRPr sz="1600"/>
            </a:lvl6pPr>
            <a:lvl7pPr marL="2103120"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7pPr>
            <a:lvl8pPr marL="2103120" algn="r" rtl="1">
              <a:defRPr sz="1600"/>
            </a:lvl8pPr>
            <a:lvl9pPr marL="2103120" algn="r" rtl="1">
              <a:defRPr sz="1600"/>
            </a:lvl9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 flipH="1">
            <a:off x="1296986" y="1777042"/>
            <a:ext cx="4645152" cy="941716"/>
          </a:xfrm>
        </p:spPr>
        <p:txBody>
          <a:bodyPr rtlCol="1" anchor="ctr">
            <a:noAutofit/>
          </a:bodyPr>
          <a:lstStyle>
            <a:lvl1pPr marL="0" indent="0" algn="r" rtl="1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en-US" noProof="0"/>
              <a:t>Click to edit Master text styles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 flipH="1">
            <a:off x="1296986" y="2781300"/>
            <a:ext cx="4645152" cy="3048000"/>
          </a:xfrm>
        </p:spPr>
        <p:txBody>
          <a:bodyPr rtlCol="1">
            <a:normAutofit/>
          </a:bodyPr>
          <a:lstStyle>
            <a:lvl1pPr algn="r" rtl="1">
              <a:defRPr sz="24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2pPr>
            <a:lvl3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3pPr>
            <a:lvl4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4pPr>
            <a:lvl5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5pPr>
            <a:lvl6pPr marL="2103120" algn="r" rtl="1">
              <a:defRPr sz="1600"/>
            </a:lvl6pPr>
            <a:lvl7pPr marL="2103120"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7pPr>
            <a:lvl8pPr marL="2103120" algn="r" rtl="1">
              <a:defRPr sz="1600"/>
            </a:lvl8pPr>
            <a:lvl9pPr marL="2103120" algn="r" rtl="1">
              <a:defRPr sz="1600"/>
            </a:lvl9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EB2A7814-6D45-4C9D-A5DC-1EC0B0E94B67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296987" y="304800"/>
            <a:ext cx="9601200" cy="12192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5D3A1512-FECE-4DFE-BC66-BD10FDF4FE00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7F0A8CCE-1427-41E4-8A3B-D5403C116367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7011986" y="533400"/>
            <a:ext cx="4572001" cy="2743199"/>
          </a:xfrm>
        </p:spPr>
        <p:txBody>
          <a:bodyPr rtlCol="1" anchor="b">
            <a:normAutofit/>
          </a:bodyPr>
          <a:lstStyle>
            <a:lvl1pPr algn="r" rtl="1">
              <a:lnSpc>
                <a:spcPct val="80000"/>
              </a:lnSpc>
              <a:defRPr sz="4000" b="0"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611184" y="533401"/>
            <a:ext cx="5943603" cy="5257800"/>
          </a:xfrm>
        </p:spPr>
        <p:txBody>
          <a:bodyPr rtlCol="1">
            <a:normAutofit/>
          </a:bodyPr>
          <a:lstStyle>
            <a:lvl1pPr algn="r" rtl="1">
              <a:defRPr sz="24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2pPr>
            <a:lvl3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3pPr>
            <a:lvl4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4pPr>
            <a:lvl5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7011987" y="3429000"/>
            <a:ext cx="4572000" cy="2362199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10000"/>
              </a:lnSpc>
              <a:spcBef>
                <a:spcPts val="1800"/>
              </a:spcBef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en-US" noProof="0"/>
              <a:t>Click to edit Master text styles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6B00C9DF-468A-4842-B47E-42ED82F94E1E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ب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609758" y="533401"/>
            <a:ext cx="4573192" cy="2743199"/>
          </a:xfrm>
        </p:spPr>
        <p:txBody>
          <a:bodyPr rtlCol="1" anchor="b">
            <a:normAutofit/>
          </a:bodyPr>
          <a:lstStyle>
            <a:lvl1pPr algn="r" rtl="1">
              <a:lnSpc>
                <a:spcPct val="80000"/>
              </a:lnSpc>
              <a:defRPr sz="4000" b="0" i="0" baseline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صورة 2" descr="عنصر نائب فارغ لإضافة صورة. انقر فوق العنصر النائب ثم حدد الصورة التي ترغب بإضافتها"/>
          <p:cNvSpPr>
            <a:spLocks noGrp="1"/>
          </p:cNvSpPr>
          <p:nvPr>
            <p:ph type="pic" idx="1"/>
          </p:nvPr>
        </p:nvSpPr>
        <p:spPr>
          <a:xfrm flipH="1">
            <a:off x="5638682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rtlCol="1">
            <a:normAutofit/>
          </a:bodyPr>
          <a:lstStyle>
            <a:lvl1pPr marL="0" indent="0" algn="ctr" rtl="1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en-US" noProof="0"/>
              <a:t>Click icon to add picture</a:t>
            </a:r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609760" y="3429001"/>
            <a:ext cx="4573191" cy="2362199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10000"/>
              </a:lnSpc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en-US" noProof="0"/>
              <a:t>Click to edit Master text styles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4938013" y="6400800"/>
            <a:ext cx="5954835" cy="276228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/>
              <a:t>إضافة تذييل</a:t>
            </a:r>
            <a:endParaRPr lang="ar-SA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2653830" y="6400800"/>
            <a:ext cx="1548660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8088D430-95DE-4E0A-9B54-C8C03E3B7C86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1306888" y="6400800"/>
            <a:ext cx="1066802" cy="276228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2A013F82-EE5E-44EE-A61D-E31C6657F26F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/>
          <p:cNvGrpSpPr/>
          <p:nvPr/>
        </p:nvGrpSpPr>
        <p:grpSpPr>
          <a:xfrm flipH="1">
            <a:off x="-43528" y="5374939"/>
            <a:ext cx="12240113" cy="1559261"/>
            <a:chOff x="-4585" y="2764068"/>
            <a:chExt cx="12240113" cy="1559261"/>
          </a:xfrm>
        </p:grpSpPr>
        <p:sp>
          <p:nvSpPr>
            <p:cNvPr id="9" name="شكل حر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شكل حر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شكل حر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ar-SA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 flipH="1">
            <a:off x="1296987" y="304800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/>
          <a:p>
            <a:pPr rtl="1"/>
            <a:r>
              <a:rPr lang="ar-SA" noProof="0" dirty="0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1296988" y="1828801"/>
            <a:ext cx="9601198" cy="39624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 dirty="0"/>
              <a:t>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 flipH="1">
            <a:off x="4938013" y="6400800"/>
            <a:ext cx="5954835" cy="2762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100" cap="all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 flipH="1">
            <a:off x="2653830" y="6400800"/>
            <a:ext cx="1548660" cy="2762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9CE71CA1-3206-4E00-8B6D-99023A7CC55B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 flipH="1">
            <a:off x="1306888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+mn-cs"/>
              </a:defRPr>
            </a:lvl1pPr>
          </a:lstStyle>
          <a:p>
            <a:fld id="{CA8D9AD5-F248-4919-864A-CFD76CC027D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r" defTabSz="914400" rtl="1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+mj-cs"/>
        </a:defRPr>
      </a:lvl1pPr>
    </p:titleStyle>
    <p:bodyStyle>
      <a:lvl1pPr marL="274320" indent="-228600" algn="r" defTabSz="914400" rtl="1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+mn-cs"/>
        </a:defRPr>
      </a:lvl1pPr>
      <a:lvl2pPr marL="7315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+mn-cs"/>
        </a:defRPr>
      </a:lvl2pPr>
      <a:lvl3pPr marL="11887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+mn-cs"/>
        </a:defRPr>
      </a:lvl3pPr>
      <a:lvl4pPr marL="16459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+mn-cs"/>
        </a:defRPr>
      </a:lvl4pPr>
      <a:lvl5pPr marL="21031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+mn-cs"/>
        </a:defRPr>
      </a:lvl5pPr>
      <a:lvl6pPr marL="25603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0CC95-8C45-4A9D-B6A8-CF9E9D0490C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AAC1-4FAF-4E2A-A229-82F8AA1AA3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C862DB-BD98-4CB8-8E25-3E4A0593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9D88007-5370-4F1F-A739-F0D72C44F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4FC0C5-AB22-4C6F-994D-047EA4A84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93AD52-CD5F-49E5-BCD5-9967A42AA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5DFB0E-69EA-4620-A23A-003F3096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1384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1901249"/>
            <a:ext cx="7854531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(8-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2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استكشاف خواص المثلث 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B5D6BEA-CA6C-89A8-EDD6-0572F713B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386" y="204818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49C0B-413A-9256-FF25-A2F75D023FB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r="-2"/>
          <a:stretch/>
        </p:blipFill>
        <p:spPr>
          <a:xfrm>
            <a:off x="1033221" y="1088569"/>
            <a:ext cx="10169099" cy="559525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72D4FD-34FE-7B62-F6EC-05A1D7F38DBB}"/>
              </a:ext>
            </a:extLst>
          </p:cNvPr>
          <p:cNvSpPr txBox="1"/>
          <p:nvPr/>
        </p:nvSpPr>
        <p:spPr>
          <a:xfrm>
            <a:off x="990761" y="174172"/>
            <a:ext cx="2039257" cy="707886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chemeClr val="accent1"/>
                </a:solidFill>
              </a:rPr>
              <a:t>صفحة 107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D9D7D-BB09-4561-E730-A6D442841C26}"/>
              </a:ext>
            </a:extLst>
          </p:cNvPr>
          <p:cNvSpPr txBox="1"/>
          <p:nvPr/>
        </p:nvSpPr>
        <p:spPr>
          <a:xfrm>
            <a:off x="6478761" y="3044279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6 سم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6772F2-FDF2-FAEB-144E-0F1DA38491AA}"/>
              </a:ext>
            </a:extLst>
          </p:cNvPr>
          <p:cNvSpPr txBox="1"/>
          <p:nvPr/>
        </p:nvSpPr>
        <p:spPr>
          <a:xfrm>
            <a:off x="6478761" y="3893273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55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B3425-4D8B-13B7-36AA-E620ED8EF7B5}"/>
              </a:ext>
            </a:extLst>
          </p:cNvPr>
          <p:cNvSpPr txBox="1"/>
          <p:nvPr/>
        </p:nvSpPr>
        <p:spPr>
          <a:xfrm>
            <a:off x="6478761" y="5591261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35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E957C9-A074-D055-3292-D51D75538DFF}"/>
              </a:ext>
            </a:extLst>
          </p:cNvPr>
          <p:cNvSpPr/>
          <p:nvPr/>
        </p:nvSpPr>
        <p:spPr>
          <a:xfrm>
            <a:off x="5014685" y="3798930"/>
            <a:ext cx="5907315" cy="747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71A693-BD55-4594-6EA3-6C989B36F4A3}"/>
              </a:ext>
            </a:extLst>
          </p:cNvPr>
          <p:cNvSpPr/>
          <p:nvPr/>
        </p:nvSpPr>
        <p:spPr>
          <a:xfrm>
            <a:off x="5014685" y="5598702"/>
            <a:ext cx="5907315" cy="747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B657B51C-729C-24F0-C4AD-3CE0D61AA718}"/>
              </a:ext>
            </a:extLst>
          </p:cNvPr>
          <p:cNvGrpSpPr/>
          <p:nvPr/>
        </p:nvGrpSpPr>
        <p:grpSpPr>
          <a:xfrm>
            <a:off x="5052732" y="4655950"/>
            <a:ext cx="4005944" cy="819013"/>
            <a:chOff x="9323449" y="1067844"/>
            <a:chExt cx="4005944" cy="8190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1F0DE2-EBB1-16DB-2784-0F7D272E8E85}"/>
                </a:ext>
              </a:extLst>
            </p:cNvPr>
            <p:cNvSpPr txBox="1"/>
            <p:nvPr/>
          </p:nvSpPr>
          <p:spPr>
            <a:xfrm>
              <a:off x="9323449" y="1117416"/>
              <a:ext cx="4005944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F0000"/>
                  </a:solidFill>
                </a:rPr>
                <a:t>180 </a:t>
              </a:r>
              <a:r>
                <a:rPr lang="ar-KW" sz="4400" b="1" spc="-300" dirty="0">
                  <a:solidFill>
                    <a:srgbClr val="FF0000"/>
                  </a:solidFill>
                </a:rPr>
                <a:t>-- </a:t>
              </a:r>
              <a:r>
                <a:rPr lang="ar-KW" sz="4400" b="1" dirty="0">
                  <a:solidFill>
                    <a:srgbClr val="FF0000"/>
                  </a:solidFill>
                </a:rPr>
                <a:t> (55 + 35) = 90</a:t>
              </a:r>
              <a:r>
                <a:rPr lang="ar-KW" sz="4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93A7759E-3A3A-EA15-20CE-426C6EBA0E68}"/>
                </a:ext>
              </a:extLst>
            </p:cNvPr>
            <p:cNvSpPr txBox="1"/>
            <p:nvPr/>
          </p:nvSpPr>
          <p:spPr>
            <a:xfrm>
              <a:off x="12304815" y="1082319"/>
              <a:ext cx="3535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3200" dirty="0"/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228FB526-1EA4-8480-0FFB-2194F60ACE23}"/>
                </a:ext>
              </a:extLst>
            </p:cNvPr>
            <p:cNvSpPr txBox="1"/>
            <p:nvPr/>
          </p:nvSpPr>
          <p:spPr>
            <a:xfrm>
              <a:off x="10550930" y="1067844"/>
              <a:ext cx="3535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3200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F04E47E9-1143-D40E-D510-83356E27ABC6}"/>
                </a:ext>
              </a:extLst>
            </p:cNvPr>
            <p:cNvSpPr txBox="1"/>
            <p:nvPr/>
          </p:nvSpPr>
          <p:spPr>
            <a:xfrm>
              <a:off x="11398725" y="1082318"/>
              <a:ext cx="3535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32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9C32CBC-2835-87C3-EDB3-04706AA67454}"/>
              </a:ext>
            </a:extLst>
          </p:cNvPr>
          <p:cNvSpPr/>
          <p:nvPr/>
        </p:nvSpPr>
        <p:spPr>
          <a:xfrm>
            <a:off x="4678989" y="4636177"/>
            <a:ext cx="6243011" cy="888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779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1" grpId="0" animBg="1"/>
      <p:bldP spid="1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49C0B-413A-9256-FF25-A2F75D023FB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2"/>
          <a:stretch/>
        </p:blipFill>
        <p:spPr>
          <a:xfrm>
            <a:off x="4622800" y="105771"/>
            <a:ext cx="5417293" cy="664645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72D4FD-34FE-7B62-F6EC-05A1D7F38DBB}"/>
              </a:ext>
            </a:extLst>
          </p:cNvPr>
          <p:cNvSpPr txBox="1"/>
          <p:nvPr/>
        </p:nvSpPr>
        <p:spPr>
          <a:xfrm>
            <a:off x="359391" y="122831"/>
            <a:ext cx="2039257" cy="707886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chemeClr val="accent1"/>
                </a:solidFill>
              </a:rPr>
              <a:t>صفحة 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98B36-68C0-95DB-CA49-AD8C9D82CD5B}"/>
              </a:ext>
            </a:extLst>
          </p:cNvPr>
          <p:cNvSpPr txBox="1"/>
          <p:nvPr/>
        </p:nvSpPr>
        <p:spPr>
          <a:xfrm>
            <a:off x="7277047" y="4382244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20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E713AA-556C-3454-AFB4-F5AE0984549D}"/>
              </a:ext>
            </a:extLst>
          </p:cNvPr>
          <p:cNvSpPr txBox="1"/>
          <p:nvPr/>
        </p:nvSpPr>
        <p:spPr>
          <a:xfrm>
            <a:off x="6221102" y="4382243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160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12A13-5D0C-BD34-EAE8-6D95E5480D68}"/>
              </a:ext>
            </a:extLst>
          </p:cNvPr>
          <p:cNvSpPr txBox="1"/>
          <p:nvPr/>
        </p:nvSpPr>
        <p:spPr>
          <a:xfrm>
            <a:off x="4862289" y="5087517"/>
            <a:ext cx="39841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مجموع قياسات زوايا المثلث = 180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400" b="1" dirty="0">
              <a:solidFill>
                <a:srgbClr val="FF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E7A970-CF95-17BD-74D2-68A61276114D}"/>
              </a:ext>
            </a:extLst>
          </p:cNvPr>
          <p:cNvGrpSpPr/>
          <p:nvPr/>
        </p:nvGrpSpPr>
        <p:grpSpPr>
          <a:xfrm>
            <a:off x="7126513" y="5427023"/>
            <a:ext cx="624115" cy="753099"/>
            <a:chOff x="7126513" y="5427023"/>
            <a:chExt cx="624115" cy="7530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B02E6-04E0-5BBB-6850-8B34BEAC3319}"/>
                </a:ext>
              </a:extLst>
            </p:cNvPr>
            <p:cNvSpPr txBox="1"/>
            <p:nvPr/>
          </p:nvSpPr>
          <p:spPr>
            <a:xfrm>
              <a:off x="7126513" y="5595347"/>
              <a:ext cx="62411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200" b="1" dirty="0">
                  <a:solidFill>
                    <a:srgbClr val="FF0000"/>
                  </a:solidFill>
                </a:rPr>
                <a:t>(2)</a:t>
              </a:r>
              <a:endParaRPr lang="ar-KW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Graphic 20" descr="Caret Up outline">
              <a:extLst>
                <a:ext uri="{FF2B5EF4-FFF2-40B4-BE49-F238E27FC236}">
                  <a16:creationId xmlns:a16="http://schemas.microsoft.com/office/drawing/2014/main" id="{3F88791C-FD5C-1086-602A-EC03F6EF7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29712" y="5427023"/>
              <a:ext cx="217715" cy="38194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5FA52C-3886-9A13-8DB7-7F17230838D9}"/>
              </a:ext>
            </a:extLst>
          </p:cNvPr>
          <p:cNvSpPr txBox="1"/>
          <p:nvPr/>
        </p:nvSpPr>
        <p:spPr>
          <a:xfrm>
            <a:off x="4555518" y="5541487"/>
            <a:ext cx="236779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160</a:t>
            </a:r>
            <a:r>
              <a:rPr lang="ar-KW" sz="4000" b="1" dirty="0">
                <a:solidFill>
                  <a:srgbClr val="FF0000"/>
                </a:solidFill>
              </a:rPr>
              <a:t> ÷ 2 = 80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1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AAF70-4DFB-7E76-8820-645674C0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08"/>
          <a:stretch/>
        </p:blipFill>
        <p:spPr>
          <a:xfrm>
            <a:off x="0" y="1132114"/>
            <a:ext cx="12192000" cy="5725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82A9AF-0E02-A290-5D56-9883A42EA290}"/>
              </a:ext>
            </a:extLst>
          </p:cNvPr>
          <p:cNvSpPr txBox="1"/>
          <p:nvPr/>
        </p:nvSpPr>
        <p:spPr>
          <a:xfrm>
            <a:off x="1756228" y="239485"/>
            <a:ext cx="867954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6000" b="1" dirty="0">
                <a:solidFill>
                  <a:schemeClr val="tx2"/>
                </a:solidFill>
              </a:rPr>
              <a:t>أوجدي الاختلافات الخمسة</a:t>
            </a:r>
          </a:p>
        </p:txBody>
      </p:sp>
      <p:sp>
        <p:nvSpPr>
          <p:cNvPr id="6" name="bee">
            <a:extLst>
              <a:ext uri="{FF2B5EF4-FFF2-40B4-BE49-F238E27FC236}">
                <a16:creationId xmlns:a16="http://schemas.microsoft.com/office/drawing/2014/main" id="{19E62741-8720-2C27-E8C2-BFE5FBB5B2FA}"/>
              </a:ext>
            </a:extLst>
          </p:cNvPr>
          <p:cNvSpPr/>
          <p:nvPr/>
        </p:nvSpPr>
        <p:spPr>
          <a:xfrm>
            <a:off x="3338286" y="2351314"/>
            <a:ext cx="515257" cy="51525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tree">
            <a:extLst>
              <a:ext uri="{FF2B5EF4-FFF2-40B4-BE49-F238E27FC236}">
                <a16:creationId xmlns:a16="http://schemas.microsoft.com/office/drawing/2014/main" id="{7D2D285E-937A-3EE2-B2A7-9A82A510B953}"/>
              </a:ext>
            </a:extLst>
          </p:cNvPr>
          <p:cNvSpPr/>
          <p:nvPr/>
        </p:nvSpPr>
        <p:spPr>
          <a:xfrm>
            <a:off x="4673601" y="1255148"/>
            <a:ext cx="515257" cy="51525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smile">
            <a:extLst>
              <a:ext uri="{FF2B5EF4-FFF2-40B4-BE49-F238E27FC236}">
                <a16:creationId xmlns:a16="http://schemas.microsoft.com/office/drawing/2014/main" id="{E9672ED8-D07A-2623-55FA-C3BEA15C7D1B}"/>
              </a:ext>
            </a:extLst>
          </p:cNvPr>
          <p:cNvSpPr/>
          <p:nvPr/>
        </p:nvSpPr>
        <p:spPr>
          <a:xfrm>
            <a:off x="2394859" y="3488870"/>
            <a:ext cx="856341" cy="66221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hand">
            <a:extLst>
              <a:ext uri="{FF2B5EF4-FFF2-40B4-BE49-F238E27FC236}">
                <a16:creationId xmlns:a16="http://schemas.microsoft.com/office/drawing/2014/main" id="{B5605863-FD7E-2F4B-C598-832483458476}"/>
              </a:ext>
            </a:extLst>
          </p:cNvPr>
          <p:cNvSpPr/>
          <p:nvPr/>
        </p:nvSpPr>
        <p:spPr>
          <a:xfrm>
            <a:off x="3106059" y="4738914"/>
            <a:ext cx="856341" cy="76562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flower">
            <a:extLst>
              <a:ext uri="{FF2B5EF4-FFF2-40B4-BE49-F238E27FC236}">
                <a16:creationId xmlns:a16="http://schemas.microsoft.com/office/drawing/2014/main" id="{617CF90C-057F-4DE2-1D3C-8EFE27D4AE12}"/>
              </a:ext>
            </a:extLst>
          </p:cNvPr>
          <p:cNvSpPr/>
          <p:nvPr/>
        </p:nvSpPr>
        <p:spPr>
          <a:xfrm>
            <a:off x="602345" y="5976257"/>
            <a:ext cx="856341" cy="76562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bee">
            <a:extLst>
              <a:ext uri="{FF2B5EF4-FFF2-40B4-BE49-F238E27FC236}">
                <a16:creationId xmlns:a16="http://schemas.microsoft.com/office/drawing/2014/main" id="{9B0FBF77-869A-B3E5-83D5-A83BE821088F}"/>
              </a:ext>
            </a:extLst>
          </p:cNvPr>
          <p:cNvSpPr/>
          <p:nvPr/>
        </p:nvSpPr>
        <p:spPr>
          <a:xfrm>
            <a:off x="9187543" y="2351314"/>
            <a:ext cx="515257" cy="5152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tree">
            <a:extLst>
              <a:ext uri="{FF2B5EF4-FFF2-40B4-BE49-F238E27FC236}">
                <a16:creationId xmlns:a16="http://schemas.microsoft.com/office/drawing/2014/main" id="{6A91AE25-D7E2-6CF6-1A7B-230C4A80B6BD}"/>
              </a:ext>
            </a:extLst>
          </p:cNvPr>
          <p:cNvSpPr/>
          <p:nvPr/>
        </p:nvSpPr>
        <p:spPr>
          <a:xfrm>
            <a:off x="10522858" y="1255148"/>
            <a:ext cx="515257" cy="5152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smile">
            <a:extLst>
              <a:ext uri="{FF2B5EF4-FFF2-40B4-BE49-F238E27FC236}">
                <a16:creationId xmlns:a16="http://schemas.microsoft.com/office/drawing/2014/main" id="{112F843B-C91C-F22D-CAF5-F06C837A42AA}"/>
              </a:ext>
            </a:extLst>
          </p:cNvPr>
          <p:cNvSpPr/>
          <p:nvPr/>
        </p:nvSpPr>
        <p:spPr>
          <a:xfrm>
            <a:off x="8265887" y="3523342"/>
            <a:ext cx="856341" cy="6277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hand">
            <a:extLst>
              <a:ext uri="{FF2B5EF4-FFF2-40B4-BE49-F238E27FC236}">
                <a16:creationId xmlns:a16="http://schemas.microsoft.com/office/drawing/2014/main" id="{18D12989-D1A0-ABB9-9098-D4A301388280}"/>
              </a:ext>
            </a:extLst>
          </p:cNvPr>
          <p:cNvSpPr/>
          <p:nvPr/>
        </p:nvSpPr>
        <p:spPr>
          <a:xfrm>
            <a:off x="8955316" y="4738914"/>
            <a:ext cx="856341" cy="7656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flower">
            <a:extLst>
              <a:ext uri="{FF2B5EF4-FFF2-40B4-BE49-F238E27FC236}">
                <a16:creationId xmlns:a16="http://schemas.microsoft.com/office/drawing/2014/main" id="{7863A1DC-84CB-0113-EB35-68D0544F4105}"/>
              </a:ext>
            </a:extLst>
          </p:cNvPr>
          <p:cNvSpPr/>
          <p:nvPr/>
        </p:nvSpPr>
        <p:spPr>
          <a:xfrm>
            <a:off x="6451602" y="5976257"/>
            <a:ext cx="856341" cy="7656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304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0FF90-0C9C-2CB1-CF75-0EC7BC92E4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0000"/>
          </a:blip>
          <a:srcRect t="50000" r="48319" b="8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06547-422F-C96F-5040-8D1940362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32" r="12211" b="23889"/>
          <a:stretch/>
        </p:blipFill>
        <p:spPr>
          <a:xfrm>
            <a:off x="486228" y="1690363"/>
            <a:ext cx="7293429" cy="45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810369"/>
            <a:ext cx="12243516" cy="2047630"/>
          </a:xfrm>
          <a:custGeom>
            <a:avLst/>
            <a:gdLst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80979 h 1993492"/>
              <a:gd name="connsiteX1" fmla="*/ 3876541 w 12243516"/>
              <a:gd name="connsiteY1" fmla="*/ 364315 h 1993492"/>
              <a:gd name="connsiteX2" fmla="*/ 12243516 w 12243516"/>
              <a:gd name="connsiteY2" fmla="*/ 68100 h 1993492"/>
              <a:gd name="connsiteX3" fmla="*/ 12192000 w 12243516"/>
              <a:gd name="connsiteY3" fmla="*/ 1993492 h 1993492"/>
              <a:gd name="connsiteX4" fmla="*/ 0 w 12243516"/>
              <a:gd name="connsiteY4" fmla="*/ 1993492 h 1993492"/>
              <a:gd name="connsiteX5" fmla="*/ 0 w 12243516"/>
              <a:gd name="connsiteY5" fmla="*/ 80979 h 1993492"/>
              <a:gd name="connsiteX0" fmla="*/ 0 w 12243516"/>
              <a:gd name="connsiteY0" fmla="*/ 68944 h 1981457"/>
              <a:gd name="connsiteX1" fmla="*/ 3876541 w 12243516"/>
              <a:gd name="connsiteY1" fmla="*/ 352280 h 1981457"/>
              <a:gd name="connsiteX2" fmla="*/ 12243516 w 12243516"/>
              <a:gd name="connsiteY2" fmla="*/ 56065 h 1981457"/>
              <a:gd name="connsiteX3" fmla="*/ 12192000 w 12243516"/>
              <a:gd name="connsiteY3" fmla="*/ 1981457 h 1981457"/>
              <a:gd name="connsiteX4" fmla="*/ 0 w 12243516"/>
              <a:gd name="connsiteY4" fmla="*/ 1981457 h 1981457"/>
              <a:gd name="connsiteX5" fmla="*/ 0 w 12243516"/>
              <a:gd name="connsiteY5" fmla="*/ 68944 h 1981457"/>
              <a:gd name="connsiteX0" fmla="*/ 0 w 12243516"/>
              <a:gd name="connsiteY0" fmla="*/ 72857 h 1985370"/>
              <a:gd name="connsiteX1" fmla="*/ 3953814 w 12243516"/>
              <a:gd name="connsiteY1" fmla="*/ 317557 h 1985370"/>
              <a:gd name="connsiteX2" fmla="*/ 12243516 w 12243516"/>
              <a:gd name="connsiteY2" fmla="*/ 59978 h 1985370"/>
              <a:gd name="connsiteX3" fmla="*/ 12192000 w 12243516"/>
              <a:gd name="connsiteY3" fmla="*/ 1985370 h 1985370"/>
              <a:gd name="connsiteX4" fmla="*/ 0 w 12243516"/>
              <a:gd name="connsiteY4" fmla="*/ 1985370 h 1985370"/>
              <a:gd name="connsiteX5" fmla="*/ 0 w 12243516"/>
              <a:gd name="connsiteY5" fmla="*/ 72857 h 1985370"/>
              <a:gd name="connsiteX0" fmla="*/ 0 w 12243516"/>
              <a:gd name="connsiteY0" fmla="*/ 101580 h 2014093"/>
              <a:gd name="connsiteX1" fmla="*/ 3953814 w 12243516"/>
              <a:gd name="connsiteY1" fmla="*/ 346280 h 2014093"/>
              <a:gd name="connsiteX2" fmla="*/ 6233375 w 12243516"/>
              <a:gd name="connsiteY2" fmla="*/ 320521 h 2014093"/>
              <a:gd name="connsiteX3" fmla="*/ 12243516 w 12243516"/>
              <a:gd name="connsiteY3" fmla="*/ 88701 h 2014093"/>
              <a:gd name="connsiteX4" fmla="*/ 12192000 w 12243516"/>
              <a:gd name="connsiteY4" fmla="*/ 2014093 h 2014093"/>
              <a:gd name="connsiteX5" fmla="*/ 0 w 12243516"/>
              <a:gd name="connsiteY5" fmla="*/ 2014093 h 2014093"/>
              <a:gd name="connsiteX6" fmla="*/ 0 w 12243516"/>
              <a:gd name="connsiteY6" fmla="*/ 101580 h 2014093"/>
              <a:gd name="connsiteX0" fmla="*/ 0 w 12243516"/>
              <a:gd name="connsiteY0" fmla="*/ 101580 h 2014093"/>
              <a:gd name="connsiteX1" fmla="*/ 3953814 w 12243516"/>
              <a:gd name="connsiteY1" fmla="*/ 346280 h 2014093"/>
              <a:gd name="connsiteX2" fmla="*/ 6233375 w 12243516"/>
              <a:gd name="connsiteY2" fmla="*/ 320521 h 2014093"/>
              <a:gd name="connsiteX3" fmla="*/ 12243516 w 12243516"/>
              <a:gd name="connsiteY3" fmla="*/ 88701 h 2014093"/>
              <a:gd name="connsiteX4" fmla="*/ 12192000 w 12243516"/>
              <a:gd name="connsiteY4" fmla="*/ 2014093 h 2014093"/>
              <a:gd name="connsiteX5" fmla="*/ 0 w 12243516"/>
              <a:gd name="connsiteY5" fmla="*/ 2014093 h 2014093"/>
              <a:gd name="connsiteX6" fmla="*/ 0 w 12243516"/>
              <a:gd name="connsiteY6" fmla="*/ 101580 h 2014093"/>
              <a:gd name="connsiteX0" fmla="*/ 0 w 12243516"/>
              <a:gd name="connsiteY0" fmla="*/ 147536 h 2060049"/>
              <a:gd name="connsiteX1" fmla="*/ 1339403 w 12243516"/>
              <a:gd name="connsiteY1" fmla="*/ 160416 h 2060049"/>
              <a:gd name="connsiteX2" fmla="*/ 3953814 w 12243516"/>
              <a:gd name="connsiteY2" fmla="*/ 392236 h 2060049"/>
              <a:gd name="connsiteX3" fmla="*/ 6233375 w 12243516"/>
              <a:gd name="connsiteY3" fmla="*/ 366477 h 2060049"/>
              <a:gd name="connsiteX4" fmla="*/ 12243516 w 12243516"/>
              <a:gd name="connsiteY4" fmla="*/ 134657 h 2060049"/>
              <a:gd name="connsiteX5" fmla="*/ 12192000 w 12243516"/>
              <a:gd name="connsiteY5" fmla="*/ 2060049 h 2060049"/>
              <a:gd name="connsiteX6" fmla="*/ 0 w 12243516"/>
              <a:gd name="connsiteY6" fmla="*/ 2060049 h 2060049"/>
              <a:gd name="connsiteX7" fmla="*/ 0 w 12243516"/>
              <a:gd name="connsiteY7" fmla="*/ 147536 h 2060049"/>
              <a:gd name="connsiteX0" fmla="*/ 0 w 12243516"/>
              <a:gd name="connsiteY0" fmla="*/ 123716 h 2036229"/>
              <a:gd name="connsiteX1" fmla="*/ 1339403 w 12243516"/>
              <a:gd name="connsiteY1" fmla="*/ 136596 h 2036229"/>
              <a:gd name="connsiteX2" fmla="*/ 3953814 w 12243516"/>
              <a:gd name="connsiteY2" fmla="*/ 368416 h 2036229"/>
              <a:gd name="connsiteX3" fmla="*/ 6233375 w 12243516"/>
              <a:gd name="connsiteY3" fmla="*/ 342657 h 2036229"/>
              <a:gd name="connsiteX4" fmla="*/ 12243516 w 12243516"/>
              <a:gd name="connsiteY4" fmla="*/ 110837 h 2036229"/>
              <a:gd name="connsiteX5" fmla="*/ 12192000 w 12243516"/>
              <a:gd name="connsiteY5" fmla="*/ 2036229 h 2036229"/>
              <a:gd name="connsiteX6" fmla="*/ 0 w 12243516"/>
              <a:gd name="connsiteY6" fmla="*/ 2036229 h 2036229"/>
              <a:gd name="connsiteX7" fmla="*/ 0 w 12243516"/>
              <a:gd name="connsiteY7" fmla="*/ 123716 h 2036229"/>
              <a:gd name="connsiteX0" fmla="*/ 0 w 12243516"/>
              <a:gd name="connsiteY0" fmla="*/ 176011 h 2088524"/>
              <a:gd name="connsiteX1" fmla="*/ 1339403 w 12243516"/>
              <a:gd name="connsiteY1" fmla="*/ 188891 h 2088524"/>
              <a:gd name="connsiteX2" fmla="*/ 3953814 w 12243516"/>
              <a:gd name="connsiteY2" fmla="*/ 420711 h 2088524"/>
              <a:gd name="connsiteX3" fmla="*/ 6233375 w 12243516"/>
              <a:gd name="connsiteY3" fmla="*/ 394952 h 2088524"/>
              <a:gd name="connsiteX4" fmla="*/ 10315977 w 12243516"/>
              <a:gd name="connsiteY4" fmla="*/ 137376 h 2088524"/>
              <a:gd name="connsiteX5" fmla="*/ 12243516 w 12243516"/>
              <a:gd name="connsiteY5" fmla="*/ 163132 h 2088524"/>
              <a:gd name="connsiteX6" fmla="*/ 12192000 w 12243516"/>
              <a:gd name="connsiteY6" fmla="*/ 2088524 h 2088524"/>
              <a:gd name="connsiteX7" fmla="*/ 0 w 12243516"/>
              <a:gd name="connsiteY7" fmla="*/ 2088524 h 2088524"/>
              <a:gd name="connsiteX8" fmla="*/ 0 w 12243516"/>
              <a:gd name="connsiteY8" fmla="*/ 176011 h 2088524"/>
              <a:gd name="connsiteX0" fmla="*/ 0 w 12243516"/>
              <a:gd name="connsiteY0" fmla="*/ 135117 h 2047630"/>
              <a:gd name="connsiteX1" fmla="*/ 1339403 w 12243516"/>
              <a:gd name="connsiteY1" fmla="*/ 147997 h 2047630"/>
              <a:gd name="connsiteX2" fmla="*/ 3953814 w 12243516"/>
              <a:gd name="connsiteY2" fmla="*/ 379817 h 2047630"/>
              <a:gd name="connsiteX3" fmla="*/ 6233375 w 12243516"/>
              <a:gd name="connsiteY3" fmla="*/ 354058 h 2047630"/>
              <a:gd name="connsiteX4" fmla="*/ 10315977 w 12243516"/>
              <a:gd name="connsiteY4" fmla="*/ 96482 h 2047630"/>
              <a:gd name="connsiteX5" fmla="*/ 12243516 w 12243516"/>
              <a:gd name="connsiteY5" fmla="*/ 122238 h 2047630"/>
              <a:gd name="connsiteX6" fmla="*/ 12192000 w 12243516"/>
              <a:gd name="connsiteY6" fmla="*/ 2047630 h 2047630"/>
              <a:gd name="connsiteX7" fmla="*/ 0 w 12243516"/>
              <a:gd name="connsiteY7" fmla="*/ 2047630 h 2047630"/>
              <a:gd name="connsiteX8" fmla="*/ 0 w 12243516"/>
              <a:gd name="connsiteY8" fmla="*/ 135117 h 2047630"/>
              <a:gd name="connsiteX0" fmla="*/ 0 w 12243516"/>
              <a:gd name="connsiteY0" fmla="*/ 135117 h 2047630"/>
              <a:gd name="connsiteX1" fmla="*/ 1339403 w 12243516"/>
              <a:gd name="connsiteY1" fmla="*/ 147997 h 2047630"/>
              <a:gd name="connsiteX2" fmla="*/ 3953814 w 12243516"/>
              <a:gd name="connsiteY2" fmla="*/ 379817 h 2047630"/>
              <a:gd name="connsiteX3" fmla="*/ 6233375 w 12243516"/>
              <a:gd name="connsiteY3" fmla="*/ 354058 h 2047630"/>
              <a:gd name="connsiteX4" fmla="*/ 10315977 w 12243516"/>
              <a:gd name="connsiteY4" fmla="*/ 96482 h 2047630"/>
              <a:gd name="connsiteX5" fmla="*/ 12243516 w 12243516"/>
              <a:gd name="connsiteY5" fmla="*/ 122238 h 2047630"/>
              <a:gd name="connsiteX6" fmla="*/ 12192000 w 12243516"/>
              <a:gd name="connsiteY6" fmla="*/ 2047630 h 2047630"/>
              <a:gd name="connsiteX7" fmla="*/ 0 w 12243516"/>
              <a:gd name="connsiteY7" fmla="*/ 2047630 h 2047630"/>
              <a:gd name="connsiteX8" fmla="*/ 0 w 12243516"/>
              <a:gd name="connsiteY8" fmla="*/ 135117 h 204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43516" h="2047630">
                <a:moveTo>
                  <a:pt x="0" y="135117"/>
                </a:moveTo>
                <a:cubicBezTo>
                  <a:pt x="223234" y="-183635"/>
                  <a:pt x="706192" y="223124"/>
                  <a:pt x="1339403" y="147997"/>
                </a:cubicBezTo>
                <a:cubicBezTo>
                  <a:pt x="1998372" y="188780"/>
                  <a:pt x="3138152" y="343327"/>
                  <a:pt x="3953814" y="379817"/>
                </a:cubicBezTo>
                <a:cubicBezTo>
                  <a:pt x="4992710" y="418454"/>
                  <a:pt x="4954789" y="564413"/>
                  <a:pt x="6233375" y="354058"/>
                </a:cubicBezTo>
                <a:cubicBezTo>
                  <a:pt x="7295882" y="302543"/>
                  <a:pt x="9352923" y="6330"/>
                  <a:pt x="10315977" y="96482"/>
                </a:cubicBezTo>
                <a:cubicBezTo>
                  <a:pt x="11266151" y="251028"/>
                  <a:pt x="11932992" y="-207246"/>
                  <a:pt x="12243516" y="122238"/>
                </a:cubicBezTo>
                <a:cubicBezTo>
                  <a:pt x="12226344" y="931460"/>
                  <a:pt x="12209172" y="1405833"/>
                  <a:pt x="12192000" y="2047630"/>
                </a:cubicBezTo>
                <a:lnTo>
                  <a:pt x="0" y="2047630"/>
                </a:lnTo>
                <a:lnTo>
                  <a:pt x="0" y="135117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C3B2-9763-845B-1104-CA366032064F}"/>
              </a:ext>
            </a:extLst>
          </p:cNvPr>
          <p:cNvSpPr/>
          <p:nvPr/>
        </p:nvSpPr>
        <p:spPr>
          <a:xfrm>
            <a:off x="2806794" y="148965"/>
            <a:ext cx="9225056" cy="65276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3CC8F-2D9A-AE34-9E39-239DC0197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8" t="1320"/>
          <a:stretch/>
        </p:blipFill>
        <p:spPr>
          <a:xfrm>
            <a:off x="2983348" y="361767"/>
            <a:ext cx="4709886" cy="6043474"/>
          </a:xfrm>
          <a:prstGeom prst="rect">
            <a:avLst/>
          </a:prstGeom>
        </p:spPr>
      </p:pic>
      <p:pic>
        <p:nvPicPr>
          <p:cNvPr id="1026" name="Picture 2" descr="اغنية كويتية تثير البلبلة بسبب “سندباد” | جريدة الزوراء العراقي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889" y="2735944"/>
            <a:ext cx="2237088" cy="37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BD47A-D1E9-2E18-1946-4356A0905649}"/>
              </a:ext>
            </a:extLst>
          </p:cNvPr>
          <p:cNvGrpSpPr/>
          <p:nvPr/>
        </p:nvGrpSpPr>
        <p:grpSpPr>
          <a:xfrm>
            <a:off x="7523988" y="452759"/>
            <a:ext cx="4451447" cy="1202960"/>
            <a:chOff x="7079025" y="255726"/>
            <a:chExt cx="4716651" cy="12429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67CADF-D6EC-F3CC-A2A4-83B630B83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931"/>
            <a:stretch/>
          </p:blipFill>
          <p:spPr>
            <a:xfrm>
              <a:off x="7315199" y="255726"/>
              <a:ext cx="4480477" cy="647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83A60E-1C5F-44C8-D2CC-105959836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9" t="3908" r="51346" b="4188"/>
            <a:stretch/>
          </p:blipFill>
          <p:spPr>
            <a:xfrm>
              <a:off x="7079025" y="903426"/>
              <a:ext cx="4218707" cy="59526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8C13E6D-F167-16CB-F8AE-3C192766141D}"/>
              </a:ext>
            </a:extLst>
          </p:cNvPr>
          <p:cNvSpPr txBox="1"/>
          <p:nvPr/>
        </p:nvSpPr>
        <p:spPr>
          <a:xfrm>
            <a:off x="5063618" y="2926213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45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0DBA3-F969-AC39-F999-5DD9E7CB00C1}"/>
              </a:ext>
            </a:extLst>
          </p:cNvPr>
          <p:cNvSpPr txBox="1"/>
          <p:nvPr/>
        </p:nvSpPr>
        <p:spPr>
          <a:xfrm>
            <a:off x="2929699" y="3626750"/>
            <a:ext cx="378444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زاويتا القاعدة في مثلث متطابق</a:t>
            </a:r>
          </a:p>
          <a:p>
            <a:pPr algn="ctr"/>
            <a:endParaRPr lang="ar-KW" sz="800" b="1" dirty="0">
              <a:solidFill>
                <a:srgbClr val="FF0000"/>
              </a:solidFill>
            </a:endParaRPr>
          </a:p>
          <a:p>
            <a:pPr algn="ctr"/>
            <a:r>
              <a:rPr lang="ar-KW" sz="2800" b="1" dirty="0">
                <a:solidFill>
                  <a:srgbClr val="FF0000"/>
                </a:solidFill>
              </a:rPr>
              <a:t> الضلعين متطابقتان</a:t>
            </a:r>
            <a:endParaRPr lang="ar-KW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948A06-D70B-1013-5BAA-D7935679CC2E}"/>
              </a:ext>
            </a:extLst>
          </p:cNvPr>
          <p:cNvSpPr txBox="1"/>
          <p:nvPr/>
        </p:nvSpPr>
        <p:spPr>
          <a:xfrm>
            <a:off x="4821922" y="4658604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90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BC252-9C14-4260-90CD-8FD04D36A835}"/>
              </a:ext>
            </a:extLst>
          </p:cNvPr>
          <p:cNvSpPr txBox="1"/>
          <p:nvPr/>
        </p:nvSpPr>
        <p:spPr>
          <a:xfrm>
            <a:off x="2729977" y="5325478"/>
            <a:ext cx="39841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مجموع قياسات زوايا المثلث = 180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400" b="1" dirty="0">
              <a:solidFill>
                <a:srgbClr val="FF0000"/>
              </a:solidFill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F6EDB63-1451-2353-7375-D040EA64E748}"/>
              </a:ext>
            </a:extLst>
          </p:cNvPr>
          <p:cNvGrpSpPr/>
          <p:nvPr/>
        </p:nvGrpSpPr>
        <p:grpSpPr>
          <a:xfrm>
            <a:off x="3071534" y="5748395"/>
            <a:ext cx="3984168" cy="681045"/>
            <a:chOff x="7894310" y="3530480"/>
            <a:chExt cx="3984168" cy="6810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DE212C-EE5A-07BA-D761-45A330F9FBAE}"/>
                </a:ext>
              </a:extLst>
            </p:cNvPr>
            <p:cNvSpPr txBox="1"/>
            <p:nvPr/>
          </p:nvSpPr>
          <p:spPr>
            <a:xfrm>
              <a:off x="7894310" y="3626750"/>
              <a:ext cx="3984168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200" b="1" dirty="0">
                  <a:solidFill>
                    <a:srgbClr val="FF0000"/>
                  </a:solidFill>
                </a:rPr>
                <a:t> 180 </a:t>
              </a:r>
              <a:r>
                <a:rPr lang="ar-KW" sz="3200" b="1" spc="-300" dirty="0">
                  <a:solidFill>
                    <a:srgbClr val="FF0000"/>
                  </a:solidFill>
                </a:rPr>
                <a:t>--  </a:t>
              </a:r>
              <a:r>
                <a:rPr lang="ar-KW" sz="3200" b="1" dirty="0">
                  <a:solidFill>
                    <a:srgbClr val="FF0000"/>
                  </a:solidFill>
                </a:rPr>
                <a:t> (45 + 45) = 90</a:t>
              </a:r>
              <a:endParaRPr lang="ar-KW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17306992-B166-C296-D92B-89CE86600669}"/>
                </a:ext>
              </a:extLst>
            </p:cNvPr>
            <p:cNvSpPr txBox="1"/>
            <p:nvPr/>
          </p:nvSpPr>
          <p:spPr>
            <a:xfrm>
              <a:off x="10527629" y="3530480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ECB55BD1-01AF-E5E5-36D1-EB0EFE309D7E}"/>
                </a:ext>
              </a:extLst>
            </p:cNvPr>
            <p:cNvSpPr txBox="1"/>
            <p:nvPr/>
          </p:nvSpPr>
          <p:spPr>
            <a:xfrm>
              <a:off x="9857955" y="3580156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948DE7C6-4B54-BC3A-6A0B-03F788920428}"/>
                </a:ext>
              </a:extLst>
            </p:cNvPr>
            <p:cNvSpPr txBox="1"/>
            <p:nvPr/>
          </p:nvSpPr>
          <p:spPr>
            <a:xfrm>
              <a:off x="8388397" y="3587661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B7858A1F-7FB2-B523-31D9-AE2867EF7ACC}"/>
                </a:ext>
              </a:extLst>
            </p:cNvPr>
            <p:cNvSpPr txBox="1"/>
            <p:nvPr/>
          </p:nvSpPr>
          <p:spPr>
            <a:xfrm flipH="1">
              <a:off x="9157966" y="3558251"/>
              <a:ext cx="3488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112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810369"/>
            <a:ext cx="12243516" cy="2047630"/>
          </a:xfrm>
          <a:custGeom>
            <a:avLst/>
            <a:gdLst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80979 h 1993492"/>
              <a:gd name="connsiteX1" fmla="*/ 3876541 w 12243516"/>
              <a:gd name="connsiteY1" fmla="*/ 364315 h 1993492"/>
              <a:gd name="connsiteX2" fmla="*/ 12243516 w 12243516"/>
              <a:gd name="connsiteY2" fmla="*/ 68100 h 1993492"/>
              <a:gd name="connsiteX3" fmla="*/ 12192000 w 12243516"/>
              <a:gd name="connsiteY3" fmla="*/ 1993492 h 1993492"/>
              <a:gd name="connsiteX4" fmla="*/ 0 w 12243516"/>
              <a:gd name="connsiteY4" fmla="*/ 1993492 h 1993492"/>
              <a:gd name="connsiteX5" fmla="*/ 0 w 12243516"/>
              <a:gd name="connsiteY5" fmla="*/ 80979 h 1993492"/>
              <a:gd name="connsiteX0" fmla="*/ 0 w 12243516"/>
              <a:gd name="connsiteY0" fmla="*/ 68944 h 1981457"/>
              <a:gd name="connsiteX1" fmla="*/ 3876541 w 12243516"/>
              <a:gd name="connsiteY1" fmla="*/ 352280 h 1981457"/>
              <a:gd name="connsiteX2" fmla="*/ 12243516 w 12243516"/>
              <a:gd name="connsiteY2" fmla="*/ 56065 h 1981457"/>
              <a:gd name="connsiteX3" fmla="*/ 12192000 w 12243516"/>
              <a:gd name="connsiteY3" fmla="*/ 1981457 h 1981457"/>
              <a:gd name="connsiteX4" fmla="*/ 0 w 12243516"/>
              <a:gd name="connsiteY4" fmla="*/ 1981457 h 1981457"/>
              <a:gd name="connsiteX5" fmla="*/ 0 w 12243516"/>
              <a:gd name="connsiteY5" fmla="*/ 68944 h 1981457"/>
              <a:gd name="connsiteX0" fmla="*/ 0 w 12243516"/>
              <a:gd name="connsiteY0" fmla="*/ 72857 h 1985370"/>
              <a:gd name="connsiteX1" fmla="*/ 3953814 w 12243516"/>
              <a:gd name="connsiteY1" fmla="*/ 317557 h 1985370"/>
              <a:gd name="connsiteX2" fmla="*/ 12243516 w 12243516"/>
              <a:gd name="connsiteY2" fmla="*/ 59978 h 1985370"/>
              <a:gd name="connsiteX3" fmla="*/ 12192000 w 12243516"/>
              <a:gd name="connsiteY3" fmla="*/ 1985370 h 1985370"/>
              <a:gd name="connsiteX4" fmla="*/ 0 w 12243516"/>
              <a:gd name="connsiteY4" fmla="*/ 1985370 h 1985370"/>
              <a:gd name="connsiteX5" fmla="*/ 0 w 12243516"/>
              <a:gd name="connsiteY5" fmla="*/ 72857 h 1985370"/>
              <a:gd name="connsiteX0" fmla="*/ 0 w 12243516"/>
              <a:gd name="connsiteY0" fmla="*/ 101580 h 2014093"/>
              <a:gd name="connsiteX1" fmla="*/ 3953814 w 12243516"/>
              <a:gd name="connsiteY1" fmla="*/ 346280 h 2014093"/>
              <a:gd name="connsiteX2" fmla="*/ 6233375 w 12243516"/>
              <a:gd name="connsiteY2" fmla="*/ 320521 h 2014093"/>
              <a:gd name="connsiteX3" fmla="*/ 12243516 w 12243516"/>
              <a:gd name="connsiteY3" fmla="*/ 88701 h 2014093"/>
              <a:gd name="connsiteX4" fmla="*/ 12192000 w 12243516"/>
              <a:gd name="connsiteY4" fmla="*/ 2014093 h 2014093"/>
              <a:gd name="connsiteX5" fmla="*/ 0 w 12243516"/>
              <a:gd name="connsiteY5" fmla="*/ 2014093 h 2014093"/>
              <a:gd name="connsiteX6" fmla="*/ 0 w 12243516"/>
              <a:gd name="connsiteY6" fmla="*/ 101580 h 2014093"/>
              <a:gd name="connsiteX0" fmla="*/ 0 w 12243516"/>
              <a:gd name="connsiteY0" fmla="*/ 101580 h 2014093"/>
              <a:gd name="connsiteX1" fmla="*/ 3953814 w 12243516"/>
              <a:gd name="connsiteY1" fmla="*/ 346280 h 2014093"/>
              <a:gd name="connsiteX2" fmla="*/ 6233375 w 12243516"/>
              <a:gd name="connsiteY2" fmla="*/ 320521 h 2014093"/>
              <a:gd name="connsiteX3" fmla="*/ 12243516 w 12243516"/>
              <a:gd name="connsiteY3" fmla="*/ 88701 h 2014093"/>
              <a:gd name="connsiteX4" fmla="*/ 12192000 w 12243516"/>
              <a:gd name="connsiteY4" fmla="*/ 2014093 h 2014093"/>
              <a:gd name="connsiteX5" fmla="*/ 0 w 12243516"/>
              <a:gd name="connsiteY5" fmla="*/ 2014093 h 2014093"/>
              <a:gd name="connsiteX6" fmla="*/ 0 w 12243516"/>
              <a:gd name="connsiteY6" fmla="*/ 101580 h 2014093"/>
              <a:gd name="connsiteX0" fmla="*/ 0 w 12243516"/>
              <a:gd name="connsiteY0" fmla="*/ 147536 h 2060049"/>
              <a:gd name="connsiteX1" fmla="*/ 1339403 w 12243516"/>
              <a:gd name="connsiteY1" fmla="*/ 160416 h 2060049"/>
              <a:gd name="connsiteX2" fmla="*/ 3953814 w 12243516"/>
              <a:gd name="connsiteY2" fmla="*/ 392236 h 2060049"/>
              <a:gd name="connsiteX3" fmla="*/ 6233375 w 12243516"/>
              <a:gd name="connsiteY3" fmla="*/ 366477 h 2060049"/>
              <a:gd name="connsiteX4" fmla="*/ 12243516 w 12243516"/>
              <a:gd name="connsiteY4" fmla="*/ 134657 h 2060049"/>
              <a:gd name="connsiteX5" fmla="*/ 12192000 w 12243516"/>
              <a:gd name="connsiteY5" fmla="*/ 2060049 h 2060049"/>
              <a:gd name="connsiteX6" fmla="*/ 0 w 12243516"/>
              <a:gd name="connsiteY6" fmla="*/ 2060049 h 2060049"/>
              <a:gd name="connsiteX7" fmla="*/ 0 w 12243516"/>
              <a:gd name="connsiteY7" fmla="*/ 147536 h 2060049"/>
              <a:gd name="connsiteX0" fmla="*/ 0 w 12243516"/>
              <a:gd name="connsiteY0" fmla="*/ 123716 h 2036229"/>
              <a:gd name="connsiteX1" fmla="*/ 1339403 w 12243516"/>
              <a:gd name="connsiteY1" fmla="*/ 136596 h 2036229"/>
              <a:gd name="connsiteX2" fmla="*/ 3953814 w 12243516"/>
              <a:gd name="connsiteY2" fmla="*/ 368416 h 2036229"/>
              <a:gd name="connsiteX3" fmla="*/ 6233375 w 12243516"/>
              <a:gd name="connsiteY3" fmla="*/ 342657 h 2036229"/>
              <a:gd name="connsiteX4" fmla="*/ 12243516 w 12243516"/>
              <a:gd name="connsiteY4" fmla="*/ 110837 h 2036229"/>
              <a:gd name="connsiteX5" fmla="*/ 12192000 w 12243516"/>
              <a:gd name="connsiteY5" fmla="*/ 2036229 h 2036229"/>
              <a:gd name="connsiteX6" fmla="*/ 0 w 12243516"/>
              <a:gd name="connsiteY6" fmla="*/ 2036229 h 2036229"/>
              <a:gd name="connsiteX7" fmla="*/ 0 w 12243516"/>
              <a:gd name="connsiteY7" fmla="*/ 123716 h 2036229"/>
              <a:gd name="connsiteX0" fmla="*/ 0 w 12243516"/>
              <a:gd name="connsiteY0" fmla="*/ 176011 h 2088524"/>
              <a:gd name="connsiteX1" fmla="*/ 1339403 w 12243516"/>
              <a:gd name="connsiteY1" fmla="*/ 188891 h 2088524"/>
              <a:gd name="connsiteX2" fmla="*/ 3953814 w 12243516"/>
              <a:gd name="connsiteY2" fmla="*/ 420711 h 2088524"/>
              <a:gd name="connsiteX3" fmla="*/ 6233375 w 12243516"/>
              <a:gd name="connsiteY3" fmla="*/ 394952 h 2088524"/>
              <a:gd name="connsiteX4" fmla="*/ 10315977 w 12243516"/>
              <a:gd name="connsiteY4" fmla="*/ 137376 h 2088524"/>
              <a:gd name="connsiteX5" fmla="*/ 12243516 w 12243516"/>
              <a:gd name="connsiteY5" fmla="*/ 163132 h 2088524"/>
              <a:gd name="connsiteX6" fmla="*/ 12192000 w 12243516"/>
              <a:gd name="connsiteY6" fmla="*/ 2088524 h 2088524"/>
              <a:gd name="connsiteX7" fmla="*/ 0 w 12243516"/>
              <a:gd name="connsiteY7" fmla="*/ 2088524 h 2088524"/>
              <a:gd name="connsiteX8" fmla="*/ 0 w 12243516"/>
              <a:gd name="connsiteY8" fmla="*/ 176011 h 2088524"/>
              <a:gd name="connsiteX0" fmla="*/ 0 w 12243516"/>
              <a:gd name="connsiteY0" fmla="*/ 135117 h 2047630"/>
              <a:gd name="connsiteX1" fmla="*/ 1339403 w 12243516"/>
              <a:gd name="connsiteY1" fmla="*/ 147997 h 2047630"/>
              <a:gd name="connsiteX2" fmla="*/ 3953814 w 12243516"/>
              <a:gd name="connsiteY2" fmla="*/ 379817 h 2047630"/>
              <a:gd name="connsiteX3" fmla="*/ 6233375 w 12243516"/>
              <a:gd name="connsiteY3" fmla="*/ 354058 h 2047630"/>
              <a:gd name="connsiteX4" fmla="*/ 10315977 w 12243516"/>
              <a:gd name="connsiteY4" fmla="*/ 96482 h 2047630"/>
              <a:gd name="connsiteX5" fmla="*/ 12243516 w 12243516"/>
              <a:gd name="connsiteY5" fmla="*/ 122238 h 2047630"/>
              <a:gd name="connsiteX6" fmla="*/ 12192000 w 12243516"/>
              <a:gd name="connsiteY6" fmla="*/ 2047630 h 2047630"/>
              <a:gd name="connsiteX7" fmla="*/ 0 w 12243516"/>
              <a:gd name="connsiteY7" fmla="*/ 2047630 h 2047630"/>
              <a:gd name="connsiteX8" fmla="*/ 0 w 12243516"/>
              <a:gd name="connsiteY8" fmla="*/ 135117 h 2047630"/>
              <a:gd name="connsiteX0" fmla="*/ 0 w 12243516"/>
              <a:gd name="connsiteY0" fmla="*/ 135117 h 2047630"/>
              <a:gd name="connsiteX1" fmla="*/ 1339403 w 12243516"/>
              <a:gd name="connsiteY1" fmla="*/ 147997 h 2047630"/>
              <a:gd name="connsiteX2" fmla="*/ 3953814 w 12243516"/>
              <a:gd name="connsiteY2" fmla="*/ 379817 h 2047630"/>
              <a:gd name="connsiteX3" fmla="*/ 6233375 w 12243516"/>
              <a:gd name="connsiteY3" fmla="*/ 354058 h 2047630"/>
              <a:gd name="connsiteX4" fmla="*/ 10315977 w 12243516"/>
              <a:gd name="connsiteY4" fmla="*/ 96482 h 2047630"/>
              <a:gd name="connsiteX5" fmla="*/ 12243516 w 12243516"/>
              <a:gd name="connsiteY5" fmla="*/ 122238 h 2047630"/>
              <a:gd name="connsiteX6" fmla="*/ 12192000 w 12243516"/>
              <a:gd name="connsiteY6" fmla="*/ 2047630 h 2047630"/>
              <a:gd name="connsiteX7" fmla="*/ 0 w 12243516"/>
              <a:gd name="connsiteY7" fmla="*/ 2047630 h 2047630"/>
              <a:gd name="connsiteX8" fmla="*/ 0 w 12243516"/>
              <a:gd name="connsiteY8" fmla="*/ 135117 h 204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43516" h="2047630">
                <a:moveTo>
                  <a:pt x="0" y="135117"/>
                </a:moveTo>
                <a:cubicBezTo>
                  <a:pt x="223234" y="-183635"/>
                  <a:pt x="706192" y="223124"/>
                  <a:pt x="1339403" y="147997"/>
                </a:cubicBezTo>
                <a:cubicBezTo>
                  <a:pt x="1998372" y="188780"/>
                  <a:pt x="3138152" y="343327"/>
                  <a:pt x="3953814" y="379817"/>
                </a:cubicBezTo>
                <a:cubicBezTo>
                  <a:pt x="4992710" y="418454"/>
                  <a:pt x="4954789" y="564413"/>
                  <a:pt x="6233375" y="354058"/>
                </a:cubicBezTo>
                <a:cubicBezTo>
                  <a:pt x="7295882" y="302543"/>
                  <a:pt x="9352923" y="6330"/>
                  <a:pt x="10315977" y="96482"/>
                </a:cubicBezTo>
                <a:cubicBezTo>
                  <a:pt x="11266151" y="251028"/>
                  <a:pt x="11932992" y="-207246"/>
                  <a:pt x="12243516" y="122238"/>
                </a:cubicBezTo>
                <a:cubicBezTo>
                  <a:pt x="12226344" y="931460"/>
                  <a:pt x="12209172" y="1405833"/>
                  <a:pt x="12192000" y="2047630"/>
                </a:cubicBezTo>
                <a:lnTo>
                  <a:pt x="0" y="2047630"/>
                </a:lnTo>
                <a:lnTo>
                  <a:pt x="0" y="135117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اغنية كويتية تثير البلبلة بسبب “سندباد” | جريدة الزوراء العراقي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089" y="2626130"/>
            <a:ext cx="2205102" cy="36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18E3DD-322B-BDAA-519E-D4D0C5E97C64}"/>
              </a:ext>
            </a:extLst>
          </p:cNvPr>
          <p:cNvSpPr/>
          <p:nvPr/>
        </p:nvSpPr>
        <p:spPr>
          <a:xfrm>
            <a:off x="2806794" y="148965"/>
            <a:ext cx="9225056" cy="65276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60C1F-DD9B-474E-7476-D2F55BCF0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58" y="322842"/>
            <a:ext cx="4714227" cy="62260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C565F-1709-70D4-3336-52B7A6B5F217}"/>
              </a:ext>
            </a:extLst>
          </p:cNvPr>
          <p:cNvGrpSpPr/>
          <p:nvPr/>
        </p:nvGrpSpPr>
        <p:grpSpPr>
          <a:xfrm>
            <a:off x="7743317" y="451668"/>
            <a:ext cx="4146702" cy="1188445"/>
            <a:chOff x="7079025" y="255726"/>
            <a:chExt cx="4716651" cy="12429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69E767-CEE2-5C55-0326-A6A71F0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931"/>
            <a:stretch/>
          </p:blipFill>
          <p:spPr>
            <a:xfrm>
              <a:off x="7315199" y="255726"/>
              <a:ext cx="4480477" cy="6477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C43150-2A37-7AB4-A8F1-153ACB4FC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9" t="3908" r="51346" b="4188"/>
            <a:stretch/>
          </p:blipFill>
          <p:spPr>
            <a:xfrm>
              <a:off x="7079025" y="903426"/>
              <a:ext cx="4218707" cy="59526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BC3A70-6DCA-2ED8-580C-4E427F00FF55}"/>
              </a:ext>
            </a:extLst>
          </p:cNvPr>
          <p:cNvSpPr txBox="1"/>
          <p:nvPr/>
        </p:nvSpPr>
        <p:spPr>
          <a:xfrm>
            <a:off x="5063618" y="2926213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70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17BCD-90EB-4A8A-7AC5-237ABCF04FAC}"/>
              </a:ext>
            </a:extLst>
          </p:cNvPr>
          <p:cNvSpPr txBox="1"/>
          <p:nvPr/>
        </p:nvSpPr>
        <p:spPr>
          <a:xfrm>
            <a:off x="2698254" y="4635493"/>
            <a:ext cx="364261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زاويتا القاعدة في مثلث متطابق</a:t>
            </a:r>
          </a:p>
          <a:p>
            <a:pPr algn="ctr"/>
            <a:r>
              <a:rPr lang="ar-KW" sz="2800" b="1" dirty="0">
                <a:solidFill>
                  <a:srgbClr val="FF0000"/>
                </a:solidFill>
              </a:rPr>
              <a:t> الضلعين متطابقتان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E80870-9A4E-64EE-5CD2-3C957892552B}"/>
              </a:ext>
            </a:extLst>
          </p:cNvPr>
          <p:cNvSpPr txBox="1"/>
          <p:nvPr/>
        </p:nvSpPr>
        <p:spPr>
          <a:xfrm>
            <a:off x="4949371" y="5779435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CDFEC9A-48BD-48F4-C7C4-ED7EA0F33E03}"/>
              </a:ext>
            </a:extLst>
          </p:cNvPr>
          <p:cNvGrpSpPr/>
          <p:nvPr/>
        </p:nvGrpSpPr>
        <p:grpSpPr>
          <a:xfrm>
            <a:off x="3425700" y="3412768"/>
            <a:ext cx="3642614" cy="720808"/>
            <a:chOff x="7601485" y="2426075"/>
            <a:chExt cx="3642614" cy="7208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661E3D-5F2C-488D-B702-711FD8D6B562}"/>
                </a:ext>
              </a:extLst>
            </p:cNvPr>
            <p:cNvSpPr txBox="1"/>
            <p:nvPr/>
          </p:nvSpPr>
          <p:spPr>
            <a:xfrm>
              <a:off x="7601485" y="2562108"/>
              <a:ext cx="364261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2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نٛ</a:t>
              </a:r>
              <a:r>
                <a:rPr lang="ar-KW" sz="3200" b="1" dirty="0">
                  <a:solidFill>
                    <a:srgbClr val="FF0000"/>
                  </a:solidFill>
                </a:rPr>
                <a:t> = </a:t>
              </a:r>
              <a:r>
                <a:rPr lang="ar-KW" sz="32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مٛ</a:t>
              </a:r>
              <a:r>
                <a:rPr lang="ar-KW" sz="3200" b="1" dirty="0">
                  <a:solidFill>
                    <a:srgbClr val="FF0000"/>
                  </a:solidFill>
                </a:rPr>
                <a:t> ،  180 </a:t>
              </a:r>
              <a:r>
                <a:rPr lang="ar-KW" sz="3200" dirty="0">
                  <a:solidFill>
                    <a:srgbClr val="FF0000"/>
                  </a:solidFill>
                </a:rPr>
                <a:t>–</a:t>
              </a:r>
              <a:r>
                <a:rPr lang="ar-KW" sz="3200" b="1" dirty="0">
                  <a:solidFill>
                    <a:srgbClr val="FF0000"/>
                  </a:solidFill>
                </a:rPr>
                <a:t> 40 = 140</a:t>
              </a:r>
              <a:endParaRPr lang="ar-KW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6403283E-6866-BD82-FE44-D6C7AEA4857C}"/>
                </a:ext>
              </a:extLst>
            </p:cNvPr>
            <p:cNvSpPr txBox="1"/>
            <p:nvPr/>
          </p:nvSpPr>
          <p:spPr>
            <a:xfrm>
              <a:off x="9308257" y="2466547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D0E3E20F-8B4A-066F-D249-91F9BD1B7AB0}"/>
                </a:ext>
              </a:extLst>
            </p:cNvPr>
            <p:cNvSpPr txBox="1"/>
            <p:nvPr/>
          </p:nvSpPr>
          <p:spPr>
            <a:xfrm>
              <a:off x="7832064" y="2426075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7872B58-C6D1-F447-DFB6-C703E82BB3B6}"/>
                </a:ext>
              </a:extLst>
            </p:cNvPr>
            <p:cNvSpPr txBox="1"/>
            <p:nvPr/>
          </p:nvSpPr>
          <p:spPr>
            <a:xfrm>
              <a:off x="8613607" y="2469869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9B708CE-EF76-963C-33B6-CE35EFF1007B}"/>
              </a:ext>
            </a:extLst>
          </p:cNvPr>
          <p:cNvGrpSpPr/>
          <p:nvPr/>
        </p:nvGrpSpPr>
        <p:grpSpPr>
          <a:xfrm>
            <a:off x="4305266" y="3987922"/>
            <a:ext cx="2036454" cy="696775"/>
            <a:chOff x="8579554" y="3648868"/>
            <a:chExt cx="2036454" cy="696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34C3E5-A76B-9ECD-5F2A-186D5C26E3B5}"/>
                </a:ext>
              </a:extLst>
            </p:cNvPr>
            <p:cNvSpPr txBox="1"/>
            <p:nvPr/>
          </p:nvSpPr>
          <p:spPr>
            <a:xfrm>
              <a:off x="8579554" y="3760868"/>
              <a:ext cx="203645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2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140 ÷ 2 = 70</a:t>
              </a:r>
              <a:r>
                <a:rPr lang="ar-KW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15D82528-AE54-8EAD-D88F-5D3B86E2033A}"/>
                </a:ext>
              </a:extLst>
            </p:cNvPr>
            <p:cNvSpPr txBox="1"/>
            <p:nvPr/>
          </p:nvSpPr>
          <p:spPr>
            <a:xfrm>
              <a:off x="9920485" y="3659881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204A0113-0CC6-F8B0-6775-B36248D5EFC8}"/>
                </a:ext>
              </a:extLst>
            </p:cNvPr>
            <p:cNvSpPr txBox="1"/>
            <p:nvPr/>
          </p:nvSpPr>
          <p:spPr>
            <a:xfrm>
              <a:off x="9352036" y="3648868"/>
              <a:ext cx="2754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KW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SA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149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810369"/>
            <a:ext cx="12243516" cy="2047630"/>
          </a:xfrm>
          <a:custGeom>
            <a:avLst/>
            <a:gdLst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192000"/>
              <a:gd name="connsiteY0" fmla="*/ 0 h 1912513"/>
              <a:gd name="connsiteX1" fmla="*/ 12192000 w 12192000"/>
              <a:gd name="connsiteY1" fmla="*/ 0 h 1912513"/>
              <a:gd name="connsiteX2" fmla="*/ 12192000 w 12192000"/>
              <a:gd name="connsiteY2" fmla="*/ 1912513 h 1912513"/>
              <a:gd name="connsiteX3" fmla="*/ 0 w 12192000"/>
              <a:gd name="connsiteY3" fmla="*/ 1912513 h 1912513"/>
              <a:gd name="connsiteX4" fmla="*/ 0 w 12192000"/>
              <a:gd name="connsiteY4" fmla="*/ 0 h 1912513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12879 h 1925392"/>
              <a:gd name="connsiteX1" fmla="*/ 12243516 w 12243516"/>
              <a:gd name="connsiteY1" fmla="*/ 0 h 1925392"/>
              <a:gd name="connsiteX2" fmla="*/ 12192000 w 12243516"/>
              <a:gd name="connsiteY2" fmla="*/ 1925392 h 1925392"/>
              <a:gd name="connsiteX3" fmla="*/ 0 w 12243516"/>
              <a:gd name="connsiteY3" fmla="*/ 1925392 h 1925392"/>
              <a:gd name="connsiteX4" fmla="*/ 0 w 12243516"/>
              <a:gd name="connsiteY4" fmla="*/ 12879 h 1925392"/>
              <a:gd name="connsiteX0" fmla="*/ 0 w 12243516"/>
              <a:gd name="connsiteY0" fmla="*/ 80979 h 1993492"/>
              <a:gd name="connsiteX1" fmla="*/ 3876541 w 12243516"/>
              <a:gd name="connsiteY1" fmla="*/ 364315 h 1993492"/>
              <a:gd name="connsiteX2" fmla="*/ 12243516 w 12243516"/>
              <a:gd name="connsiteY2" fmla="*/ 68100 h 1993492"/>
              <a:gd name="connsiteX3" fmla="*/ 12192000 w 12243516"/>
              <a:gd name="connsiteY3" fmla="*/ 1993492 h 1993492"/>
              <a:gd name="connsiteX4" fmla="*/ 0 w 12243516"/>
              <a:gd name="connsiteY4" fmla="*/ 1993492 h 1993492"/>
              <a:gd name="connsiteX5" fmla="*/ 0 w 12243516"/>
              <a:gd name="connsiteY5" fmla="*/ 80979 h 1993492"/>
              <a:gd name="connsiteX0" fmla="*/ 0 w 12243516"/>
              <a:gd name="connsiteY0" fmla="*/ 68944 h 1981457"/>
              <a:gd name="connsiteX1" fmla="*/ 3876541 w 12243516"/>
              <a:gd name="connsiteY1" fmla="*/ 352280 h 1981457"/>
              <a:gd name="connsiteX2" fmla="*/ 12243516 w 12243516"/>
              <a:gd name="connsiteY2" fmla="*/ 56065 h 1981457"/>
              <a:gd name="connsiteX3" fmla="*/ 12192000 w 12243516"/>
              <a:gd name="connsiteY3" fmla="*/ 1981457 h 1981457"/>
              <a:gd name="connsiteX4" fmla="*/ 0 w 12243516"/>
              <a:gd name="connsiteY4" fmla="*/ 1981457 h 1981457"/>
              <a:gd name="connsiteX5" fmla="*/ 0 w 12243516"/>
              <a:gd name="connsiteY5" fmla="*/ 68944 h 1981457"/>
              <a:gd name="connsiteX0" fmla="*/ 0 w 12243516"/>
              <a:gd name="connsiteY0" fmla="*/ 72857 h 1985370"/>
              <a:gd name="connsiteX1" fmla="*/ 3953814 w 12243516"/>
              <a:gd name="connsiteY1" fmla="*/ 317557 h 1985370"/>
              <a:gd name="connsiteX2" fmla="*/ 12243516 w 12243516"/>
              <a:gd name="connsiteY2" fmla="*/ 59978 h 1985370"/>
              <a:gd name="connsiteX3" fmla="*/ 12192000 w 12243516"/>
              <a:gd name="connsiteY3" fmla="*/ 1985370 h 1985370"/>
              <a:gd name="connsiteX4" fmla="*/ 0 w 12243516"/>
              <a:gd name="connsiteY4" fmla="*/ 1985370 h 1985370"/>
              <a:gd name="connsiteX5" fmla="*/ 0 w 12243516"/>
              <a:gd name="connsiteY5" fmla="*/ 72857 h 1985370"/>
              <a:gd name="connsiteX0" fmla="*/ 0 w 12243516"/>
              <a:gd name="connsiteY0" fmla="*/ 101580 h 2014093"/>
              <a:gd name="connsiteX1" fmla="*/ 3953814 w 12243516"/>
              <a:gd name="connsiteY1" fmla="*/ 346280 h 2014093"/>
              <a:gd name="connsiteX2" fmla="*/ 6233375 w 12243516"/>
              <a:gd name="connsiteY2" fmla="*/ 320521 h 2014093"/>
              <a:gd name="connsiteX3" fmla="*/ 12243516 w 12243516"/>
              <a:gd name="connsiteY3" fmla="*/ 88701 h 2014093"/>
              <a:gd name="connsiteX4" fmla="*/ 12192000 w 12243516"/>
              <a:gd name="connsiteY4" fmla="*/ 2014093 h 2014093"/>
              <a:gd name="connsiteX5" fmla="*/ 0 w 12243516"/>
              <a:gd name="connsiteY5" fmla="*/ 2014093 h 2014093"/>
              <a:gd name="connsiteX6" fmla="*/ 0 w 12243516"/>
              <a:gd name="connsiteY6" fmla="*/ 101580 h 2014093"/>
              <a:gd name="connsiteX0" fmla="*/ 0 w 12243516"/>
              <a:gd name="connsiteY0" fmla="*/ 101580 h 2014093"/>
              <a:gd name="connsiteX1" fmla="*/ 3953814 w 12243516"/>
              <a:gd name="connsiteY1" fmla="*/ 346280 h 2014093"/>
              <a:gd name="connsiteX2" fmla="*/ 6233375 w 12243516"/>
              <a:gd name="connsiteY2" fmla="*/ 320521 h 2014093"/>
              <a:gd name="connsiteX3" fmla="*/ 12243516 w 12243516"/>
              <a:gd name="connsiteY3" fmla="*/ 88701 h 2014093"/>
              <a:gd name="connsiteX4" fmla="*/ 12192000 w 12243516"/>
              <a:gd name="connsiteY4" fmla="*/ 2014093 h 2014093"/>
              <a:gd name="connsiteX5" fmla="*/ 0 w 12243516"/>
              <a:gd name="connsiteY5" fmla="*/ 2014093 h 2014093"/>
              <a:gd name="connsiteX6" fmla="*/ 0 w 12243516"/>
              <a:gd name="connsiteY6" fmla="*/ 101580 h 2014093"/>
              <a:gd name="connsiteX0" fmla="*/ 0 w 12243516"/>
              <a:gd name="connsiteY0" fmla="*/ 147536 h 2060049"/>
              <a:gd name="connsiteX1" fmla="*/ 1339403 w 12243516"/>
              <a:gd name="connsiteY1" fmla="*/ 160416 h 2060049"/>
              <a:gd name="connsiteX2" fmla="*/ 3953814 w 12243516"/>
              <a:gd name="connsiteY2" fmla="*/ 392236 h 2060049"/>
              <a:gd name="connsiteX3" fmla="*/ 6233375 w 12243516"/>
              <a:gd name="connsiteY3" fmla="*/ 366477 h 2060049"/>
              <a:gd name="connsiteX4" fmla="*/ 12243516 w 12243516"/>
              <a:gd name="connsiteY4" fmla="*/ 134657 h 2060049"/>
              <a:gd name="connsiteX5" fmla="*/ 12192000 w 12243516"/>
              <a:gd name="connsiteY5" fmla="*/ 2060049 h 2060049"/>
              <a:gd name="connsiteX6" fmla="*/ 0 w 12243516"/>
              <a:gd name="connsiteY6" fmla="*/ 2060049 h 2060049"/>
              <a:gd name="connsiteX7" fmla="*/ 0 w 12243516"/>
              <a:gd name="connsiteY7" fmla="*/ 147536 h 2060049"/>
              <a:gd name="connsiteX0" fmla="*/ 0 w 12243516"/>
              <a:gd name="connsiteY0" fmla="*/ 123716 h 2036229"/>
              <a:gd name="connsiteX1" fmla="*/ 1339403 w 12243516"/>
              <a:gd name="connsiteY1" fmla="*/ 136596 h 2036229"/>
              <a:gd name="connsiteX2" fmla="*/ 3953814 w 12243516"/>
              <a:gd name="connsiteY2" fmla="*/ 368416 h 2036229"/>
              <a:gd name="connsiteX3" fmla="*/ 6233375 w 12243516"/>
              <a:gd name="connsiteY3" fmla="*/ 342657 h 2036229"/>
              <a:gd name="connsiteX4" fmla="*/ 12243516 w 12243516"/>
              <a:gd name="connsiteY4" fmla="*/ 110837 h 2036229"/>
              <a:gd name="connsiteX5" fmla="*/ 12192000 w 12243516"/>
              <a:gd name="connsiteY5" fmla="*/ 2036229 h 2036229"/>
              <a:gd name="connsiteX6" fmla="*/ 0 w 12243516"/>
              <a:gd name="connsiteY6" fmla="*/ 2036229 h 2036229"/>
              <a:gd name="connsiteX7" fmla="*/ 0 w 12243516"/>
              <a:gd name="connsiteY7" fmla="*/ 123716 h 2036229"/>
              <a:gd name="connsiteX0" fmla="*/ 0 w 12243516"/>
              <a:gd name="connsiteY0" fmla="*/ 176011 h 2088524"/>
              <a:gd name="connsiteX1" fmla="*/ 1339403 w 12243516"/>
              <a:gd name="connsiteY1" fmla="*/ 188891 h 2088524"/>
              <a:gd name="connsiteX2" fmla="*/ 3953814 w 12243516"/>
              <a:gd name="connsiteY2" fmla="*/ 420711 h 2088524"/>
              <a:gd name="connsiteX3" fmla="*/ 6233375 w 12243516"/>
              <a:gd name="connsiteY3" fmla="*/ 394952 h 2088524"/>
              <a:gd name="connsiteX4" fmla="*/ 10315977 w 12243516"/>
              <a:gd name="connsiteY4" fmla="*/ 137376 h 2088524"/>
              <a:gd name="connsiteX5" fmla="*/ 12243516 w 12243516"/>
              <a:gd name="connsiteY5" fmla="*/ 163132 h 2088524"/>
              <a:gd name="connsiteX6" fmla="*/ 12192000 w 12243516"/>
              <a:gd name="connsiteY6" fmla="*/ 2088524 h 2088524"/>
              <a:gd name="connsiteX7" fmla="*/ 0 w 12243516"/>
              <a:gd name="connsiteY7" fmla="*/ 2088524 h 2088524"/>
              <a:gd name="connsiteX8" fmla="*/ 0 w 12243516"/>
              <a:gd name="connsiteY8" fmla="*/ 176011 h 2088524"/>
              <a:gd name="connsiteX0" fmla="*/ 0 w 12243516"/>
              <a:gd name="connsiteY0" fmla="*/ 135117 h 2047630"/>
              <a:gd name="connsiteX1" fmla="*/ 1339403 w 12243516"/>
              <a:gd name="connsiteY1" fmla="*/ 147997 h 2047630"/>
              <a:gd name="connsiteX2" fmla="*/ 3953814 w 12243516"/>
              <a:gd name="connsiteY2" fmla="*/ 379817 h 2047630"/>
              <a:gd name="connsiteX3" fmla="*/ 6233375 w 12243516"/>
              <a:gd name="connsiteY3" fmla="*/ 354058 h 2047630"/>
              <a:gd name="connsiteX4" fmla="*/ 10315977 w 12243516"/>
              <a:gd name="connsiteY4" fmla="*/ 96482 h 2047630"/>
              <a:gd name="connsiteX5" fmla="*/ 12243516 w 12243516"/>
              <a:gd name="connsiteY5" fmla="*/ 122238 h 2047630"/>
              <a:gd name="connsiteX6" fmla="*/ 12192000 w 12243516"/>
              <a:gd name="connsiteY6" fmla="*/ 2047630 h 2047630"/>
              <a:gd name="connsiteX7" fmla="*/ 0 w 12243516"/>
              <a:gd name="connsiteY7" fmla="*/ 2047630 h 2047630"/>
              <a:gd name="connsiteX8" fmla="*/ 0 w 12243516"/>
              <a:gd name="connsiteY8" fmla="*/ 135117 h 2047630"/>
              <a:gd name="connsiteX0" fmla="*/ 0 w 12243516"/>
              <a:gd name="connsiteY0" fmla="*/ 135117 h 2047630"/>
              <a:gd name="connsiteX1" fmla="*/ 1339403 w 12243516"/>
              <a:gd name="connsiteY1" fmla="*/ 147997 h 2047630"/>
              <a:gd name="connsiteX2" fmla="*/ 3953814 w 12243516"/>
              <a:gd name="connsiteY2" fmla="*/ 379817 h 2047630"/>
              <a:gd name="connsiteX3" fmla="*/ 6233375 w 12243516"/>
              <a:gd name="connsiteY3" fmla="*/ 354058 h 2047630"/>
              <a:gd name="connsiteX4" fmla="*/ 10315977 w 12243516"/>
              <a:gd name="connsiteY4" fmla="*/ 96482 h 2047630"/>
              <a:gd name="connsiteX5" fmla="*/ 12243516 w 12243516"/>
              <a:gd name="connsiteY5" fmla="*/ 122238 h 2047630"/>
              <a:gd name="connsiteX6" fmla="*/ 12192000 w 12243516"/>
              <a:gd name="connsiteY6" fmla="*/ 2047630 h 2047630"/>
              <a:gd name="connsiteX7" fmla="*/ 0 w 12243516"/>
              <a:gd name="connsiteY7" fmla="*/ 2047630 h 2047630"/>
              <a:gd name="connsiteX8" fmla="*/ 0 w 12243516"/>
              <a:gd name="connsiteY8" fmla="*/ 135117 h 204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43516" h="2047630">
                <a:moveTo>
                  <a:pt x="0" y="135117"/>
                </a:moveTo>
                <a:cubicBezTo>
                  <a:pt x="223234" y="-183635"/>
                  <a:pt x="706192" y="223124"/>
                  <a:pt x="1339403" y="147997"/>
                </a:cubicBezTo>
                <a:cubicBezTo>
                  <a:pt x="1998372" y="188780"/>
                  <a:pt x="3138152" y="343327"/>
                  <a:pt x="3953814" y="379817"/>
                </a:cubicBezTo>
                <a:cubicBezTo>
                  <a:pt x="4992710" y="418454"/>
                  <a:pt x="4954789" y="564413"/>
                  <a:pt x="6233375" y="354058"/>
                </a:cubicBezTo>
                <a:cubicBezTo>
                  <a:pt x="7295882" y="302543"/>
                  <a:pt x="9352923" y="6330"/>
                  <a:pt x="10315977" y="96482"/>
                </a:cubicBezTo>
                <a:cubicBezTo>
                  <a:pt x="11266151" y="251028"/>
                  <a:pt x="11932992" y="-207246"/>
                  <a:pt x="12243516" y="122238"/>
                </a:cubicBezTo>
                <a:cubicBezTo>
                  <a:pt x="12226344" y="931460"/>
                  <a:pt x="12209172" y="1405833"/>
                  <a:pt x="12192000" y="2047630"/>
                </a:cubicBezTo>
                <a:lnTo>
                  <a:pt x="0" y="2047630"/>
                </a:lnTo>
                <a:lnTo>
                  <a:pt x="0" y="135117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اغنية كويتية تثير البلبلة بسبب “سندباد” | جريدة الزوراء العراقي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088" y="2626130"/>
            <a:ext cx="2279167" cy="379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AEDF92-CCBD-CA2E-80A1-B6B45A43CBBF}"/>
              </a:ext>
            </a:extLst>
          </p:cNvPr>
          <p:cNvSpPr/>
          <p:nvPr/>
        </p:nvSpPr>
        <p:spPr>
          <a:xfrm>
            <a:off x="2806794" y="148965"/>
            <a:ext cx="9225056" cy="65276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1078A-B51E-FF01-BCD4-A1E0503C7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37" y="261516"/>
            <a:ext cx="4390481" cy="63025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4D4A7FE-33D5-6EB8-2E57-8C517C5F14FF}"/>
              </a:ext>
            </a:extLst>
          </p:cNvPr>
          <p:cNvGrpSpPr/>
          <p:nvPr/>
        </p:nvGrpSpPr>
        <p:grpSpPr>
          <a:xfrm>
            <a:off x="7843828" y="257953"/>
            <a:ext cx="4083129" cy="1099133"/>
            <a:chOff x="7079025" y="255726"/>
            <a:chExt cx="4716651" cy="12429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E32825-1582-B7FA-ACF3-B64883429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931"/>
            <a:stretch/>
          </p:blipFill>
          <p:spPr>
            <a:xfrm>
              <a:off x="7315199" y="255726"/>
              <a:ext cx="4480477" cy="6477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C239E4-BEA9-A49B-75D6-ADE9EC037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9" t="3908" r="51346" b="4188"/>
            <a:stretch/>
          </p:blipFill>
          <p:spPr>
            <a:xfrm>
              <a:off x="7079025" y="903426"/>
              <a:ext cx="4218707" cy="59526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0F7A931-7C17-B633-9942-9FC2EBBF4856}"/>
              </a:ext>
            </a:extLst>
          </p:cNvPr>
          <p:cNvSpPr txBox="1"/>
          <p:nvPr/>
        </p:nvSpPr>
        <p:spPr>
          <a:xfrm>
            <a:off x="5077556" y="3632674"/>
            <a:ext cx="101844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5 سم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69501B-4EED-3433-5E7F-B054D576C204}"/>
              </a:ext>
            </a:extLst>
          </p:cNvPr>
          <p:cNvSpPr txBox="1"/>
          <p:nvPr/>
        </p:nvSpPr>
        <p:spPr>
          <a:xfrm>
            <a:off x="3105270" y="4178879"/>
            <a:ext cx="3944572" cy="107721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المثلث  أ ب جـ </a:t>
            </a:r>
          </a:p>
          <a:p>
            <a:r>
              <a:rPr lang="ar-KW" sz="3200" b="1" dirty="0">
                <a:solidFill>
                  <a:srgbClr val="FF0000"/>
                </a:solidFill>
              </a:rPr>
              <a:t>متطابق الضلعين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35E6C2-88D7-DDA1-D09B-1E5465DB1DD2}"/>
              </a:ext>
            </a:extLst>
          </p:cNvPr>
          <p:cNvSpPr txBox="1"/>
          <p:nvPr/>
        </p:nvSpPr>
        <p:spPr>
          <a:xfrm>
            <a:off x="4467956" y="5023646"/>
            <a:ext cx="101844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6 سم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EB134F-78B7-DC31-6A40-852B9A4B3D91}"/>
              </a:ext>
            </a:extLst>
          </p:cNvPr>
          <p:cNvSpPr txBox="1"/>
          <p:nvPr/>
        </p:nvSpPr>
        <p:spPr>
          <a:xfrm>
            <a:off x="2955415" y="5639945"/>
            <a:ext cx="3944572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منصف زاوية الرأس هو خط التناظر</a:t>
            </a:r>
          </a:p>
          <a:p>
            <a:pPr algn="ctr"/>
            <a:r>
              <a:rPr lang="ar-KW" sz="2800" b="1" dirty="0">
                <a:solidFill>
                  <a:srgbClr val="FF0000"/>
                </a:solidFill>
              </a:rPr>
              <a:t>في المثلث متطابق الضلعين     </a:t>
            </a:r>
          </a:p>
        </p:txBody>
      </p:sp>
    </p:spTree>
    <p:extLst>
      <p:ext uri="{BB962C8B-B14F-4D97-AF65-F5344CB8AC3E}">
        <p14:creationId xmlns:p14="http://schemas.microsoft.com/office/powerpoint/2010/main" val="33243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2A43F-A92F-4EB0-9986-4FB695C5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23" r="31105" b="26027"/>
          <a:stretch/>
        </p:blipFill>
        <p:spPr>
          <a:xfrm>
            <a:off x="4234542" y="187032"/>
            <a:ext cx="3722916" cy="9741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916184-4479-7117-5022-503827187395}"/>
              </a:ext>
            </a:extLst>
          </p:cNvPr>
          <p:cNvSpPr/>
          <p:nvPr/>
        </p:nvSpPr>
        <p:spPr>
          <a:xfrm>
            <a:off x="1307492" y="1290760"/>
            <a:ext cx="9578936" cy="52033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0257B-77C7-801B-936C-48EB2425A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684"/>
          <a:stretch/>
        </p:blipFill>
        <p:spPr>
          <a:xfrm>
            <a:off x="6004965" y="2083232"/>
            <a:ext cx="4503019" cy="4203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B1E4FC-C1AA-A991-B680-15ABB59C1620}"/>
              </a:ext>
            </a:extLst>
          </p:cNvPr>
          <p:cNvSpPr txBox="1"/>
          <p:nvPr/>
        </p:nvSpPr>
        <p:spPr>
          <a:xfrm>
            <a:off x="6691338" y="4691526"/>
            <a:ext cx="210996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ق (ب 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جٛـ</a:t>
            </a:r>
            <a:r>
              <a:rPr lang="ar-KW" sz="3600" b="1" dirty="0">
                <a:solidFill>
                  <a:srgbClr val="FF0000"/>
                </a:solidFill>
              </a:rPr>
              <a:t>ـ ه)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B40F8B-0061-6114-C0CD-8EB522F79843}"/>
              </a:ext>
            </a:extLst>
          </p:cNvPr>
          <p:cNvSpPr txBox="1"/>
          <p:nvPr/>
        </p:nvSpPr>
        <p:spPr>
          <a:xfrm>
            <a:off x="7787167" y="5319140"/>
            <a:ext cx="111996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= 65 </a:t>
            </a:r>
            <a:r>
              <a:rPr lang="ar-KW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3600" b="1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7DDA29-B53E-C5C1-8B4D-4CCB4EA8C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159" b="5244"/>
          <a:stretch/>
        </p:blipFill>
        <p:spPr>
          <a:xfrm>
            <a:off x="1617627" y="4720554"/>
            <a:ext cx="4503019" cy="15751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9C063E-3144-200B-D5F5-292827BA44B6}"/>
              </a:ext>
            </a:extLst>
          </p:cNvPr>
          <p:cNvSpPr txBox="1"/>
          <p:nvPr/>
        </p:nvSpPr>
        <p:spPr>
          <a:xfrm>
            <a:off x="1803612" y="5372134"/>
            <a:ext cx="4382703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منصف زاوية الرأس في مثلث متطابق الضلعين عمودي على القاعدة وينصفها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4296A5-8422-1FA0-6B13-CF7978D72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487" y="1425521"/>
            <a:ext cx="9038318" cy="67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64F4E-CFB2-847F-81CC-80EC53E41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17714" y="2057400"/>
            <a:ext cx="4907179" cy="274319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KW" sz="6000" b="1" dirty="0"/>
              <a:t>اذكري خواص المثلث متطابق الضلعين؟</a:t>
            </a:r>
            <a:endParaRPr lang="ar-KW" sz="6000" dirty="0"/>
          </a:p>
        </p:txBody>
      </p:sp>
      <p:pic>
        <p:nvPicPr>
          <p:cNvPr id="6" name="Picture Placeholder 5" descr="A close-up of some colored pencils&#10;&#10;Description automatically generated with low confidence">
            <a:extLst>
              <a:ext uri="{FF2B5EF4-FFF2-40B4-BE49-F238E27FC236}">
                <a16:creationId xmlns:a16="http://schemas.microsoft.com/office/drawing/2014/main" id="{00FE0DAD-D540-14D4-60E4-DD28AABCA9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r="26468"/>
          <a:stretch/>
        </p:blipFill>
        <p:spPr>
          <a:xfrm flipH="1">
            <a:off x="5638682" y="3"/>
            <a:ext cx="6553318" cy="6004510"/>
          </a:xfrm>
        </p:spPr>
      </p:pic>
    </p:spTree>
    <p:extLst>
      <p:ext uri="{BB962C8B-B14F-4D97-AF65-F5344CB8AC3E}">
        <p14:creationId xmlns:p14="http://schemas.microsoft.com/office/powerpoint/2010/main" val="33076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0FF90-0C9C-2CB1-CF75-0EC7BC92E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0000" r="48319" b="8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E6C9CE-EE5B-40D8-1466-369B573F4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5" r="14288" b="36025"/>
          <a:stretch/>
        </p:blipFill>
        <p:spPr>
          <a:xfrm>
            <a:off x="723900" y="2428263"/>
            <a:ext cx="6934200" cy="34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AA0853-A99B-4FF2-AF18-45336C6D9670}"/>
              </a:ext>
            </a:extLst>
          </p:cNvPr>
          <p:cNvSpPr/>
          <p:nvPr/>
        </p:nvSpPr>
        <p:spPr>
          <a:xfrm>
            <a:off x="1259032" y="1186212"/>
            <a:ext cx="9673936" cy="4987636"/>
          </a:xfrm>
          <a:prstGeom prst="roundRect">
            <a:avLst/>
          </a:prstGeom>
          <a:solidFill>
            <a:srgbClr val="FFFFFF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3C982A6-9D5C-4BE6-918C-A31143F30747}"/>
              </a:ext>
            </a:extLst>
          </p:cNvPr>
          <p:cNvSpPr/>
          <p:nvPr/>
        </p:nvSpPr>
        <p:spPr>
          <a:xfrm>
            <a:off x="7697557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409" t="-203880" r="-144616" b="-566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AA4E76B-15E8-49B1-B921-B372DB1F9A77}"/>
              </a:ext>
            </a:extLst>
          </p:cNvPr>
          <p:cNvSpPr/>
          <p:nvPr/>
        </p:nvSpPr>
        <p:spPr>
          <a:xfrm>
            <a:off x="1847171" y="4775030"/>
            <a:ext cx="2647272" cy="1271155"/>
          </a:xfrm>
          <a:prstGeom prst="roundRect">
            <a:avLst/>
          </a:prstGeom>
          <a:solidFill>
            <a:schemeClr val="accent6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منفرج الزاوية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CC068A-676F-4C9B-8633-0CAA338A4522}"/>
              </a:ext>
            </a:extLst>
          </p:cNvPr>
          <p:cNvSpPr/>
          <p:nvPr/>
        </p:nvSpPr>
        <p:spPr>
          <a:xfrm>
            <a:off x="4714348" y="1433454"/>
            <a:ext cx="2647272" cy="198466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7595" t="-192435" r="-18807" b="-5325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A709E0-460D-4F5F-81C4-AD8BF71A411D}"/>
              </a:ext>
            </a:extLst>
          </p:cNvPr>
          <p:cNvSpPr/>
          <p:nvPr/>
        </p:nvSpPr>
        <p:spPr>
          <a:xfrm>
            <a:off x="1847171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1053" t="-229681" r="-315171" b="-6194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884E61-9E08-454D-B5F2-4536D76E8C4F}"/>
              </a:ext>
            </a:extLst>
          </p:cNvPr>
          <p:cNvSpPr/>
          <p:nvPr/>
        </p:nvSpPr>
        <p:spPr>
          <a:xfrm>
            <a:off x="4772364" y="4775029"/>
            <a:ext cx="2647272" cy="12711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قائم الزاوية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8AF557-C19F-40D1-8BAB-AF0F09E50757}"/>
              </a:ext>
            </a:extLst>
          </p:cNvPr>
          <p:cNvSpPr/>
          <p:nvPr/>
        </p:nvSpPr>
        <p:spPr>
          <a:xfrm>
            <a:off x="7697557" y="4775029"/>
            <a:ext cx="2647272" cy="127115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حاد الزوايا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D1B4-3B96-F88E-31B4-6376292237C2}"/>
              </a:ext>
            </a:extLst>
          </p:cNvPr>
          <p:cNvSpPr txBox="1"/>
          <p:nvPr/>
        </p:nvSpPr>
        <p:spPr>
          <a:xfrm>
            <a:off x="3592850" y="275274"/>
            <a:ext cx="5428343" cy="769441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صل كل شكل بما يناسبه</a:t>
            </a:r>
          </a:p>
        </p:txBody>
      </p:sp>
    </p:spTree>
    <p:extLst>
      <p:ext uri="{BB962C8B-B14F-4D97-AF65-F5344CB8AC3E}">
        <p14:creationId xmlns:p14="http://schemas.microsoft.com/office/powerpoint/2010/main" val="29860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48502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4232 -0.18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3463 -0.185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AA0853-A99B-4FF2-AF18-45336C6D9670}"/>
              </a:ext>
            </a:extLst>
          </p:cNvPr>
          <p:cNvSpPr/>
          <p:nvPr/>
        </p:nvSpPr>
        <p:spPr>
          <a:xfrm>
            <a:off x="1259032" y="1186212"/>
            <a:ext cx="9673936" cy="4987636"/>
          </a:xfrm>
          <a:prstGeom prst="roundRect">
            <a:avLst/>
          </a:prstGeom>
          <a:solidFill>
            <a:srgbClr val="FFFFFF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3C982A6-9D5C-4BE6-918C-A31143F30747}"/>
              </a:ext>
            </a:extLst>
          </p:cNvPr>
          <p:cNvSpPr/>
          <p:nvPr/>
        </p:nvSpPr>
        <p:spPr>
          <a:xfrm>
            <a:off x="7697557" y="1433454"/>
            <a:ext cx="2647272" cy="1984665"/>
          </a:xfrm>
          <a:prstGeom prst="roundRect">
            <a:avLst/>
          </a:prstGeom>
          <a:blipFill>
            <a:blip r:embed="rId3">
              <a:alphaModFix amt="80000"/>
            </a:blip>
            <a:stretch>
              <a:fillRect l="-324217" t="-77711" r="-28655" b="-17771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AA4E76B-15E8-49B1-B921-B372DB1F9A77}"/>
              </a:ext>
            </a:extLst>
          </p:cNvPr>
          <p:cNvSpPr/>
          <p:nvPr/>
        </p:nvSpPr>
        <p:spPr>
          <a:xfrm>
            <a:off x="1847171" y="4775030"/>
            <a:ext cx="2647272" cy="1271155"/>
          </a:xfrm>
          <a:prstGeom prst="roundRect">
            <a:avLst/>
          </a:prstGeom>
          <a:solidFill>
            <a:schemeClr val="accent6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 الضلعين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CC068A-676F-4C9B-8633-0CAA338A4522}"/>
              </a:ext>
            </a:extLst>
          </p:cNvPr>
          <p:cNvSpPr/>
          <p:nvPr/>
        </p:nvSpPr>
        <p:spPr>
          <a:xfrm>
            <a:off x="4714348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5630" t="-97823" r="-112690" b="-20988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A709E0-460D-4F5F-81C4-AD8BF71A411D}"/>
              </a:ext>
            </a:extLst>
          </p:cNvPr>
          <p:cNvSpPr/>
          <p:nvPr/>
        </p:nvSpPr>
        <p:spPr>
          <a:xfrm>
            <a:off x="1847171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1600" t="-78884" r="-311882" b="-17888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884E61-9E08-454D-B5F2-4536D76E8C4F}"/>
              </a:ext>
            </a:extLst>
          </p:cNvPr>
          <p:cNvSpPr/>
          <p:nvPr/>
        </p:nvSpPr>
        <p:spPr>
          <a:xfrm>
            <a:off x="4772364" y="4775029"/>
            <a:ext cx="2647272" cy="12711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مختلف الأضلاع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8AF557-C19F-40D1-8BAB-AF0F09E50757}"/>
              </a:ext>
            </a:extLst>
          </p:cNvPr>
          <p:cNvSpPr/>
          <p:nvPr/>
        </p:nvSpPr>
        <p:spPr>
          <a:xfrm>
            <a:off x="7697557" y="4775029"/>
            <a:ext cx="2647272" cy="127115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 الأضلاع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D1B4-3B96-F88E-31B4-6376292237C2}"/>
              </a:ext>
            </a:extLst>
          </p:cNvPr>
          <p:cNvSpPr txBox="1"/>
          <p:nvPr/>
        </p:nvSpPr>
        <p:spPr>
          <a:xfrm>
            <a:off x="3592850" y="275274"/>
            <a:ext cx="5428343" cy="769441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صل كل شكل بما يناسبه</a:t>
            </a:r>
          </a:p>
        </p:txBody>
      </p:sp>
    </p:spTree>
    <p:extLst>
      <p:ext uri="{BB962C8B-B14F-4D97-AF65-F5344CB8AC3E}">
        <p14:creationId xmlns:p14="http://schemas.microsoft.com/office/powerpoint/2010/main" val="25417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48502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4232 -0.18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3463 -0.185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0FF90-0C9C-2CB1-CF75-0EC7BC92E4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0000"/>
          </a:blip>
          <a:srcRect t="50000" r="48319" b="8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5391B-F432-42A0-DE67-CF37091D8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09" r="19509" b="24868"/>
          <a:stretch/>
        </p:blipFill>
        <p:spPr>
          <a:xfrm>
            <a:off x="660400" y="943429"/>
            <a:ext cx="5508172" cy="515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1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37BF9F-E13F-3288-08C3-3261DF897D1A}"/>
              </a:ext>
            </a:extLst>
          </p:cNvPr>
          <p:cNvSpPr txBox="1"/>
          <p:nvPr/>
        </p:nvSpPr>
        <p:spPr>
          <a:xfrm>
            <a:off x="522547" y="168573"/>
            <a:ext cx="2039257" cy="707886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chemeClr val="accent1"/>
                </a:solidFill>
              </a:rPr>
              <a:t>صفحة 72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5A5EE-B4C8-2AAC-4E43-957AF84FB4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6248"/>
          <a:stretch/>
        </p:blipFill>
        <p:spPr>
          <a:xfrm>
            <a:off x="544318" y="988628"/>
            <a:ext cx="11103363" cy="559359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833DF-3790-9AB9-C06D-1CB4368DFB29}"/>
              </a:ext>
            </a:extLst>
          </p:cNvPr>
          <p:cNvSpPr txBox="1"/>
          <p:nvPr/>
        </p:nvSpPr>
        <p:spPr>
          <a:xfrm>
            <a:off x="6335486" y="3697544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أ جـ د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15CB4-32C8-6311-9D8E-B75FB49DE6CC}"/>
              </a:ext>
            </a:extLst>
          </p:cNvPr>
          <p:cNvSpPr txBox="1"/>
          <p:nvPr/>
        </p:nvSpPr>
        <p:spPr>
          <a:xfrm>
            <a:off x="8860972" y="4386972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جٛـ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585C1-410F-8082-04FD-6A5B3F9AFA49}"/>
              </a:ext>
            </a:extLst>
          </p:cNvPr>
          <p:cNvSpPr txBox="1"/>
          <p:nvPr/>
        </p:nvSpPr>
        <p:spPr>
          <a:xfrm>
            <a:off x="6183087" y="4379715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جـ أٛ 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24E52-5A0D-051A-FEAE-C4D5C7034F28}"/>
              </a:ext>
            </a:extLst>
          </p:cNvPr>
          <p:cNvSpPr txBox="1"/>
          <p:nvPr/>
        </p:nvSpPr>
        <p:spPr>
          <a:xfrm>
            <a:off x="3534230" y="4386972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أ دٛ جـ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E5C47C-0EDE-5786-67FE-1B314B55BE52}"/>
              </a:ext>
            </a:extLst>
          </p:cNvPr>
          <p:cNvGrpSpPr/>
          <p:nvPr/>
        </p:nvGrpSpPr>
        <p:grpSpPr>
          <a:xfrm>
            <a:off x="9009636" y="5099878"/>
            <a:ext cx="856558" cy="769441"/>
            <a:chOff x="8620539" y="5281770"/>
            <a:chExt cx="856558" cy="7694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C2E9E8-05B0-458E-29CA-D1EBB291FEDB}"/>
                </a:ext>
              </a:extLst>
            </p:cNvPr>
            <p:cNvSpPr txBox="1"/>
            <p:nvPr/>
          </p:nvSpPr>
          <p:spPr>
            <a:xfrm>
              <a:off x="8620539" y="5281770"/>
              <a:ext cx="856558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 algn="r" rtl="1">
                <a:defRPr lang="ar-sa"/>
              </a:defPPr>
              <a:lvl1pPr algn="ctr">
                <a:defRPr sz="4400" b="1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defRPr>
              </a:lvl1pPr>
            </a:lstStyle>
            <a:p>
              <a:r>
                <a:rPr lang="ar-KW" dirty="0"/>
                <a:t>أ جـ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776895-4A6C-8755-4924-2CD17C2F46C4}"/>
                </a:ext>
              </a:extLst>
            </p:cNvPr>
            <p:cNvCxnSpPr/>
            <p:nvPr/>
          </p:nvCxnSpPr>
          <p:spPr>
            <a:xfrm>
              <a:off x="8778818" y="5331122"/>
              <a:ext cx="54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A926D4-0EC2-2394-50F1-7220519C9BB0}"/>
              </a:ext>
            </a:extLst>
          </p:cNvPr>
          <p:cNvGrpSpPr/>
          <p:nvPr/>
        </p:nvGrpSpPr>
        <p:grpSpPr>
          <a:xfrm>
            <a:off x="6357257" y="5139885"/>
            <a:ext cx="919898" cy="769441"/>
            <a:chOff x="8557199" y="5281770"/>
            <a:chExt cx="919898" cy="76944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942458-56D8-6E1B-C029-1070E855817B}"/>
                </a:ext>
              </a:extLst>
            </p:cNvPr>
            <p:cNvSpPr txBox="1"/>
            <p:nvPr/>
          </p:nvSpPr>
          <p:spPr>
            <a:xfrm>
              <a:off x="8557199" y="5281770"/>
              <a:ext cx="919898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 algn="r" rtl="1">
                <a:defRPr lang="ar-sa"/>
              </a:defPPr>
              <a:lvl1pPr algn="ctr">
                <a:defRPr sz="4400" b="1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defRPr>
              </a:lvl1pPr>
            </a:lstStyle>
            <a:p>
              <a:r>
                <a:rPr lang="ar-KW" dirty="0"/>
                <a:t>جـ  د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F93E23-442E-438B-CCEE-DFF2E4032EA5}"/>
                </a:ext>
              </a:extLst>
            </p:cNvPr>
            <p:cNvCxnSpPr/>
            <p:nvPr/>
          </p:nvCxnSpPr>
          <p:spPr>
            <a:xfrm>
              <a:off x="8735275" y="5367408"/>
              <a:ext cx="54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1E83F95-B731-ADEC-620B-81B34CC7F9B3}"/>
              </a:ext>
            </a:extLst>
          </p:cNvPr>
          <p:cNvSpPr txBox="1"/>
          <p:nvPr/>
        </p:nvSpPr>
        <p:spPr>
          <a:xfrm>
            <a:off x="5651447" y="5782872"/>
            <a:ext cx="11538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90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49C0B-413A-9256-FF25-A2F75D023FB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383" r="1407" b="494"/>
          <a:stretch/>
        </p:blipFill>
        <p:spPr>
          <a:xfrm>
            <a:off x="2886501" y="122831"/>
            <a:ext cx="8946108" cy="664645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72D4FD-34FE-7B62-F6EC-05A1D7F38DBB}"/>
              </a:ext>
            </a:extLst>
          </p:cNvPr>
          <p:cNvSpPr txBox="1"/>
          <p:nvPr/>
        </p:nvSpPr>
        <p:spPr>
          <a:xfrm>
            <a:off x="359391" y="122831"/>
            <a:ext cx="2039257" cy="707886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chemeClr val="accent1"/>
                </a:solidFill>
              </a:rPr>
              <a:t>صفحة 73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EB00F4-0485-DFCC-871E-A906519C58F3}"/>
              </a:ext>
            </a:extLst>
          </p:cNvPr>
          <p:cNvSpPr/>
          <p:nvPr/>
        </p:nvSpPr>
        <p:spPr>
          <a:xfrm>
            <a:off x="2954739" y="1337480"/>
            <a:ext cx="5445457" cy="5382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AF43D-4364-27BD-21C9-C5388ABD2497}"/>
              </a:ext>
            </a:extLst>
          </p:cNvPr>
          <p:cNvSpPr txBox="1"/>
          <p:nvPr/>
        </p:nvSpPr>
        <p:spPr>
          <a:xfrm>
            <a:off x="10094686" y="4869543"/>
            <a:ext cx="156754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ليس متطابق الضلعين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BD11BD-7167-F3DE-087C-3A2B101B7AC8}"/>
              </a:ext>
            </a:extLst>
          </p:cNvPr>
          <p:cNvSpPr/>
          <p:nvPr/>
        </p:nvSpPr>
        <p:spPr>
          <a:xfrm>
            <a:off x="9008661" y="224245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EAAEFF-38FB-1BB7-B5B9-5CE77DBA76CE}"/>
              </a:ext>
            </a:extLst>
          </p:cNvPr>
          <p:cNvSpPr/>
          <p:nvPr/>
        </p:nvSpPr>
        <p:spPr>
          <a:xfrm>
            <a:off x="8659449" y="32004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6A9BE-295D-06B1-424D-94BC25CE4DA9}"/>
              </a:ext>
            </a:extLst>
          </p:cNvPr>
          <p:cNvSpPr txBox="1"/>
          <p:nvPr/>
        </p:nvSpPr>
        <p:spPr>
          <a:xfrm>
            <a:off x="8453489" y="4765399"/>
            <a:ext cx="1567543" cy="19697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متطابق الضلعين</a:t>
            </a:r>
          </a:p>
          <a:p>
            <a:pPr algn="ctr"/>
            <a:endParaRPr lang="ar-KW" sz="1600" b="1" dirty="0">
              <a:solidFill>
                <a:srgbClr val="FF0000"/>
              </a:solidFill>
            </a:endParaRPr>
          </a:p>
          <a:p>
            <a:pPr algn="ctr"/>
            <a:r>
              <a:rPr lang="ar-KW" sz="2400" b="1" dirty="0">
                <a:solidFill>
                  <a:srgbClr val="FF0000"/>
                </a:solidFill>
              </a:rPr>
              <a:t>(زاويتا القاعدة متطابقتان)</a:t>
            </a:r>
          </a:p>
        </p:txBody>
      </p:sp>
    </p:spTree>
    <p:extLst>
      <p:ext uri="{BB962C8B-B14F-4D97-AF65-F5344CB8AC3E}">
        <p14:creationId xmlns:p14="http://schemas.microsoft.com/office/powerpoint/2010/main" val="27695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1106DC-6476-A50A-8644-437340868299}"/>
              </a:ext>
            </a:extLst>
          </p:cNvPr>
          <p:cNvCxnSpPr>
            <a:cxnSpLocks/>
          </p:cNvCxnSpPr>
          <p:nvPr/>
        </p:nvCxnSpPr>
        <p:spPr>
          <a:xfrm>
            <a:off x="6187083" y="682044"/>
            <a:ext cx="0" cy="518400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0B349C1-F380-DAE5-E53E-D1A169974B58}"/>
              </a:ext>
            </a:extLst>
          </p:cNvPr>
          <p:cNvSpPr/>
          <p:nvPr/>
        </p:nvSpPr>
        <p:spPr>
          <a:xfrm>
            <a:off x="6190996" y="5512343"/>
            <a:ext cx="288000" cy="3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FBA96-F120-5150-A70F-443C4D873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301" y="599568"/>
            <a:ext cx="9205564" cy="53109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578BEE-EF9B-061A-11F2-56404DA94EA0}"/>
              </a:ext>
            </a:extLst>
          </p:cNvPr>
          <p:cNvGrpSpPr/>
          <p:nvPr/>
        </p:nvGrpSpPr>
        <p:grpSpPr>
          <a:xfrm>
            <a:off x="4154353" y="5525323"/>
            <a:ext cx="583271" cy="596736"/>
            <a:chOff x="5333998" y="6529459"/>
            <a:chExt cx="208515" cy="24074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798C49C-C31E-39FE-AA0B-133CB34C9231}"/>
                </a:ext>
              </a:extLst>
            </p:cNvPr>
            <p:cNvCxnSpPr/>
            <p:nvPr/>
          </p:nvCxnSpPr>
          <p:spPr>
            <a:xfrm>
              <a:off x="5333998" y="6554859"/>
              <a:ext cx="165652" cy="21534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00FBA50-F012-D97A-D4D5-30F142A6E332}"/>
                </a:ext>
              </a:extLst>
            </p:cNvPr>
            <p:cNvCxnSpPr/>
            <p:nvPr/>
          </p:nvCxnSpPr>
          <p:spPr>
            <a:xfrm>
              <a:off x="5376861" y="6529459"/>
              <a:ext cx="165652" cy="21534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C60B9F2-47EF-FDDE-457F-CCFD9A1B8F84}"/>
              </a:ext>
            </a:extLst>
          </p:cNvPr>
          <p:cNvSpPr/>
          <p:nvPr/>
        </p:nvSpPr>
        <p:spPr>
          <a:xfrm>
            <a:off x="6347351" y="1271859"/>
            <a:ext cx="174255" cy="18893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633D46-A496-BBCD-C66F-002352CF009F}"/>
              </a:ext>
            </a:extLst>
          </p:cNvPr>
          <p:cNvSpPr/>
          <p:nvPr/>
        </p:nvSpPr>
        <p:spPr>
          <a:xfrm>
            <a:off x="5852561" y="1271858"/>
            <a:ext cx="174255" cy="18893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8D58DF-2A95-2375-5F52-6AFD191141B6}"/>
              </a:ext>
            </a:extLst>
          </p:cNvPr>
          <p:cNvCxnSpPr>
            <a:cxnSpLocks/>
          </p:cNvCxnSpPr>
          <p:nvPr/>
        </p:nvCxnSpPr>
        <p:spPr>
          <a:xfrm flipV="1">
            <a:off x="8096041" y="2800879"/>
            <a:ext cx="165652" cy="3600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D9222D-994D-7BEC-B5EF-A8A76BCC5236}"/>
              </a:ext>
            </a:extLst>
          </p:cNvPr>
          <p:cNvCxnSpPr>
            <a:cxnSpLocks/>
          </p:cNvCxnSpPr>
          <p:nvPr/>
        </p:nvCxnSpPr>
        <p:spPr>
          <a:xfrm>
            <a:off x="4071527" y="2800879"/>
            <a:ext cx="165652" cy="3600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9A4C2F8F-586D-9673-35B4-873D8628E8BD}"/>
              </a:ext>
            </a:extLst>
          </p:cNvPr>
          <p:cNvSpPr/>
          <p:nvPr/>
        </p:nvSpPr>
        <p:spPr>
          <a:xfrm rot="7058851" flipH="1">
            <a:off x="1805776" y="5267625"/>
            <a:ext cx="917765" cy="798234"/>
          </a:xfrm>
          <a:prstGeom prst="arc">
            <a:avLst>
              <a:gd name="adj1" fmla="val 16200000"/>
              <a:gd name="adj2" fmla="val 1558065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BD668D7-6812-45FD-4D9F-6BF2CE9B593B}"/>
              </a:ext>
            </a:extLst>
          </p:cNvPr>
          <p:cNvSpPr/>
          <p:nvPr/>
        </p:nvSpPr>
        <p:spPr>
          <a:xfrm rot="14541149">
            <a:off x="9620927" y="5262573"/>
            <a:ext cx="917765" cy="798234"/>
          </a:xfrm>
          <a:prstGeom prst="arc">
            <a:avLst>
              <a:gd name="adj1" fmla="val 16200000"/>
              <a:gd name="adj2" fmla="val 1558065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803464-B45A-35C3-0ED8-6AC2B6C3037D}"/>
              </a:ext>
            </a:extLst>
          </p:cNvPr>
          <p:cNvGrpSpPr/>
          <p:nvPr/>
        </p:nvGrpSpPr>
        <p:grpSpPr>
          <a:xfrm>
            <a:off x="7801931" y="5556802"/>
            <a:ext cx="583271" cy="596736"/>
            <a:chOff x="5333998" y="6529459"/>
            <a:chExt cx="208515" cy="24074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A9DA92-A0E7-157F-16C2-66954A0B3379}"/>
                </a:ext>
              </a:extLst>
            </p:cNvPr>
            <p:cNvCxnSpPr/>
            <p:nvPr/>
          </p:nvCxnSpPr>
          <p:spPr>
            <a:xfrm>
              <a:off x="5333998" y="6554859"/>
              <a:ext cx="165652" cy="21534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D8802E-927A-65B8-E324-39489D322CC3}"/>
                </a:ext>
              </a:extLst>
            </p:cNvPr>
            <p:cNvCxnSpPr/>
            <p:nvPr/>
          </p:nvCxnSpPr>
          <p:spPr>
            <a:xfrm>
              <a:off x="5376861" y="6529459"/>
              <a:ext cx="165652" cy="21534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5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E5A5EE-B4C8-2AAC-4E43-957AF84FB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2819" r="714" b="2770"/>
          <a:stretch/>
        </p:blipFill>
        <p:spPr>
          <a:xfrm>
            <a:off x="609600" y="1878495"/>
            <a:ext cx="10972800" cy="310100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D8274C9-4E3F-DE25-2017-F3170E273C21}"/>
              </a:ext>
            </a:extLst>
          </p:cNvPr>
          <p:cNvSpPr/>
          <p:nvPr/>
        </p:nvSpPr>
        <p:spPr>
          <a:xfrm>
            <a:off x="1719618" y="2686138"/>
            <a:ext cx="9730854" cy="707788"/>
          </a:xfrm>
          <a:prstGeom prst="rect">
            <a:avLst/>
          </a:prstGeom>
          <a:solidFill>
            <a:srgbClr val="FEF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8FD617-6FB5-ED47-703F-F93EDFF40D11}"/>
              </a:ext>
            </a:extLst>
          </p:cNvPr>
          <p:cNvSpPr/>
          <p:nvPr/>
        </p:nvSpPr>
        <p:spPr>
          <a:xfrm>
            <a:off x="6653284" y="4180024"/>
            <a:ext cx="4797188" cy="707788"/>
          </a:xfrm>
          <a:prstGeom prst="rect">
            <a:avLst/>
          </a:prstGeom>
          <a:solidFill>
            <a:srgbClr val="FEF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3FD05C-75B6-F251-528E-1B67C651EF9A}"/>
              </a:ext>
            </a:extLst>
          </p:cNvPr>
          <p:cNvSpPr/>
          <p:nvPr/>
        </p:nvSpPr>
        <p:spPr>
          <a:xfrm>
            <a:off x="846161" y="3419326"/>
            <a:ext cx="10604311" cy="707788"/>
          </a:xfrm>
          <a:prstGeom prst="rect">
            <a:avLst/>
          </a:prstGeom>
          <a:solidFill>
            <a:srgbClr val="FEF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731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أصداف بحرية 16×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342_TF02895255" id="{E5599F17-FFB7-42C7-B1FD-82B3274A0DCA}" vid="{29381567-92B4-4F8D-B6DE-5A87A70F361D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نسق Offic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مجموعة أصداف بحرية ملونة</Template>
  <TotalTime>318</TotalTime>
  <Words>243</Words>
  <Application>Microsoft Office PowerPoint</Application>
  <PresentationFormat>شاشة عريضة</PresentationFormat>
  <Paragraphs>73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19</vt:i4>
      </vt:variant>
    </vt:vector>
  </HeadingPairs>
  <TitlesOfParts>
    <vt:vector size="32" baseType="lpstr">
      <vt:lpstr>Meiryo</vt:lpstr>
      <vt:lpstr>A Soraya</vt:lpstr>
      <vt:lpstr>Arial</vt:lpstr>
      <vt:lpstr>Calibri</vt:lpstr>
      <vt:lpstr>Calibri Light</vt:lpstr>
      <vt:lpstr>Corbel</vt:lpstr>
      <vt:lpstr>Gill Sans MT</vt:lpstr>
      <vt:lpstr>Sakkal Majalla</vt:lpstr>
      <vt:lpstr>Tahoma</vt:lpstr>
      <vt:lpstr>أصداف بحرية 16×9</vt:lpstr>
      <vt:lpstr>1_Office Theme</vt:lpstr>
      <vt:lpstr>Office Theme</vt:lpstr>
      <vt:lpstr>نسق Office</vt:lpstr>
      <vt:lpstr>(8-2): استكشاف خواص المثلث - الحصة الأولى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اذكري خواص المثلث متطابق الضلعين؟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(8-2): استكشاف خواص المثلث - الحصة الأولى  إعداد المعلمة: أ. نوره راشد</dc:title>
  <dc:creator>نوره راشد محمد علي</dc:creator>
  <cp:lastModifiedBy>Lenovo</cp:lastModifiedBy>
  <cp:revision>22</cp:revision>
  <cp:lastPrinted>2023-03-06T04:23:28Z</cp:lastPrinted>
  <dcterms:created xsi:type="dcterms:W3CDTF">2023-03-05T09:21:45Z</dcterms:created>
  <dcterms:modified xsi:type="dcterms:W3CDTF">2023-05-30T16:21:27Z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